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0"/>
  </p:notesMasterIdLst>
  <p:sldIdLst>
    <p:sldId id="256" r:id="rId2"/>
    <p:sldId id="338" r:id="rId3"/>
    <p:sldId id="344" r:id="rId4"/>
    <p:sldId id="330" r:id="rId5"/>
    <p:sldId id="358" r:id="rId6"/>
    <p:sldId id="324" r:id="rId7"/>
    <p:sldId id="319" r:id="rId8"/>
    <p:sldId id="355" r:id="rId9"/>
    <p:sldId id="328" r:id="rId10"/>
    <p:sldId id="353" r:id="rId11"/>
    <p:sldId id="332" r:id="rId12"/>
    <p:sldId id="336" r:id="rId13"/>
    <p:sldId id="339" r:id="rId14"/>
    <p:sldId id="316" r:id="rId15"/>
    <p:sldId id="312" r:id="rId16"/>
    <p:sldId id="273" r:id="rId17"/>
    <p:sldId id="348" r:id="rId18"/>
    <p:sldId id="356" r:id="rId19"/>
    <p:sldId id="354" r:id="rId20"/>
    <p:sldId id="335" r:id="rId21"/>
    <p:sldId id="349" r:id="rId22"/>
    <p:sldId id="351" r:id="rId23"/>
    <p:sldId id="352" r:id="rId24"/>
    <p:sldId id="322" r:id="rId25"/>
    <p:sldId id="327" r:id="rId26"/>
    <p:sldId id="350" r:id="rId27"/>
    <p:sldId id="345" r:id="rId28"/>
    <p:sldId id="342" r:id="rId29"/>
    <p:sldId id="346" r:id="rId30"/>
    <p:sldId id="331" r:id="rId31"/>
    <p:sldId id="347" r:id="rId32"/>
    <p:sldId id="329" r:id="rId33"/>
    <p:sldId id="320" r:id="rId34"/>
    <p:sldId id="285" r:id="rId35"/>
    <p:sldId id="337" r:id="rId36"/>
    <p:sldId id="310" r:id="rId37"/>
    <p:sldId id="315" r:id="rId38"/>
    <p:sldId id="357"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00C85A"/>
    <a:srgbClr val="3FBFFF"/>
    <a:srgbClr val="008FD6"/>
    <a:srgbClr val="33CCFF"/>
    <a:srgbClr val="666633"/>
    <a:srgbClr val="004B70"/>
    <a:srgbClr val="004364"/>
    <a:srgbClr val="CC00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2474" autoAdjust="0"/>
  </p:normalViewPr>
  <p:slideViewPr>
    <p:cSldViewPr snapToGrid="0">
      <p:cViewPr varScale="1">
        <p:scale>
          <a:sx n="83" d="100"/>
          <a:sy n="83" d="100"/>
        </p:scale>
        <p:origin x="798" y="9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04T09:56:34.078" idx="1">
    <p:pos x="10" y="10"/>
    <p:text/>
    <p:extLst>
      <p:ext uri="{C676402C-5697-4E1C-873F-D02D1690AC5C}">
        <p15:threadingInfo xmlns:p15="http://schemas.microsoft.com/office/powerpoint/2012/main" timeZoneBias="-60"/>
      </p:ext>
    </p:extLst>
  </p:cm>
  <p:cm authorId="2" dt="2020-02-04T09:56:36.560" idx="2">
    <p:pos x="106" y="106"/>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Runtime user space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OS Base Image (Linux or Windows)</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Linux Kernel (any </a:t>
          </a:r>
          <a:r>
            <a:rPr lang="en-US" dirty="0" err="1"/>
            <a:t>linux</a:t>
          </a:r>
          <a:r>
            <a:rPr lang="en-US" dirty="0"/>
            <a:t> OS)</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44A4D6E5-5922-483C-8C4A-4AB370FDE9DB}">
      <dgm:prSet phldrT="[Tekst]"/>
      <dgm:spPr>
        <a:solidFill>
          <a:schemeClr val="accent6">
            <a:lumMod val="75000"/>
          </a:schemeClr>
        </a:solidFill>
      </dgm:spPr>
      <dgm:t>
        <a:bodyPr/>
        <a:lstStyle/>
        <a:p>
          <a:r>
            <a:rPr lang="nl-NL" dirty="0"/>
            <a:t>Volumes/</a:t>
          </a:r>
          <a:r>
            <a:rPr lang="nl-NL" dirty="0" err="1"/>
            <a:t>mounts</a:t>
          </a:r>
          <a:endParaRPr lang="nl-NL" dirty="0"/>
        </a:p>
      </dgm:t>
    </dgm:pt>
    <dgm:pt modelId="{F89AD8CB-26E4-40AF-B11F-1C6A89D79BEB}" type="parTrans" cxnId="{A26D23FD-19F9-4037-9198-C52EDC9846ED}">
      <dgm:prSet/>
      <dgm:spPr/>
      <dgm:t>
        <a:bodyPr/>
        <a:lstStyle/>
        <a:p>
          <a:endParaRPr lang="nl-NL"/>
        </a:p>
      </dgm:t>
    </dgm:pt>
    <dgm:pt modelId="{28D9BE2D-7CF8-49C2-AB8C-16592B1EF8B3}" type="sibTrans" cxnId="{A26D23FD-19F9-4037-9198-C52EDC9846ED}">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4CC31F32-BAAF-4315-AFB6-D59B29072D28}" type="pres">
      <dgm:prSet presAssocID="{44A4D6E5-5922-483C-8C4A-4AB370FDE9DB}" presName="vertOne" presStyleCnt="0"/>
      <dgm:spPr/>
    </dgm:pt>
    <dgm:pt modelId="{24EE9070-7473-4CA0-A655-AF8B52847378}" type="pres">
      <dgm:prSet presAssocID="{44A4D6E5-5922-483C-8C4A-4AB370FDE9DB}" presName="txOne" presStyleLbl="node0" presStyleIdx="0" presStyleCnt="1">
        <dgm:presLayoutVars>
          <dgm:chPref val="3"/>
        </dgm:presLayoutVars>
      </dgm:prSet>
      <dgm:spPr/>
    </dgm:pt>
    <dgm:pt modelId="{4B70B9CF-C136-4D49-880C-A1F48EB6A446}" type="pres">
      <dgm:prSet presAssocID="{44A4D6E5-5922-483C-8C4A-4AB370FDE9DB}" presName="parTransOne" presStyleCnt="0"/>
      <dgm:spPr/>
    </dgm:pt>
    <dgm:pt modelId="{80955A26-0A52-4BF2-9679-BBD5E6A8834D}" type="pres">
      <dgm:prSet presAssocID="{44A4D6E5-5922-483C-8C4A-4AB370FDE9DB}" presName="horzOne" presStyleCnt="0"/>
      <dgm:spPr/>
    </dgm:pt>
    <dgm:pt modelId="{25D71732-865A-4077-AEF0-B25FD67FA80D}" type="pres">
      <dgm:prSet presAssocID="{3646511F-225E-4699-8A7C-DD4188B6E46E}" presName="vertTwo" presStyleCnt="0"/>
      <dgm:spPr/>
    </dgm:pt>
    <dgm:pt modelId="{AF5B4566-6C69-420F-8E17-84901F59A0C1}" type="pres">
      <dgm:prSet presAssocID="{3646511F-225E-4699-8A7C-DD4188B6E46E}" presName="txTwo" presStyleLbl="node2" presStyleIdx="0" presStyleCnt="1">
        <dgm:presLayoutVars>
          <dgm:chPref val="3"/>
        </dgm:presLayoutVars>
      </dgm:prSet>
      <dgm:spPr/>
    </dgm:pt>
    <dgm:pt modelId="{D9F11B6C-31FA-49E6-B131-32E663C75BE9}" type="pres">
      <dgm:prSet presAssocID="{3646511F-225E-4699-8A7C-DD4188B6E46E}" presName="parTransTwo" presStyleCnt="0"/>
      <dgm:spPr/>
    </dgm:pt>
    <dgm:pt modelId="{90558B78-3576-4991-B3B7-E9AF115C27DC}" type="pres">
      <dgm:prSet presAssocID="{3646511F-225E-4699-8A7C-DD4188B6E46E}" presName="horzTwo" presStyleCnt="0"/>
      <dgm:spPr/>
    </dgm:pt>
    <dgm:pt modelId="{B255B42F-45B1-4538-96E6-118EB769E088}" type="pres">
      <dgm:prSet presAssocID="{80D12649-737C-4E1F-8F7E-5F7FE8C451C0}" presName="vertThree" presStyleCnt="0"/>
      <dgm:spPr/>
    </dgm:pt>
    <dgm:pt modelId="{104A3D52-35C3-4FE7-883A-47F110A09E88}" type="pres">
      <dgm:prSet presAssocID="{80D12649-737C-4E1F-8F7E-5F7FE8C451C0}" presName="txThree" presStyleLbl="node3" presStyleIdx="0" presStyleCnt="1">
        <dgm:presLayoutVars>
          <dgm:chPref val="3"/>
        </dgm:presLayoutVars>
      </dgm:prSet>
      <dgm:spPr/>
    </dgm:pt>
    <dgm:pt modelId="{A8A719CC-BE90-443B-B314-4A50AF554C69}" type="pres">
      <dgm:prSet presAssocID="{80D12649-737C-4E1F-8F7E-5F7FE8C451C0}" presName="parTransThree" presStyleCnt="0"/>
      <dgm:spPr/>
    </dgm:pt>
    <dgm:pt modelId="{6763F840-F5A6-415D-A5BD-D46F1EB0B35B}" type="pres">
      <dgm:prSet presAssocID="{80D12649-737C-4E1F-8F7E-5F7FE8C451C0}" presName="horzThree" presStyleCnt="0"/>
      <dgm:spPr/>
    </dgm:pt>
    <dgm:pt modelId="{A5BE61E4-E348-4E56-8C6F-DE699E62666C}" type="pres">
      <dgm:prSet presAssocID="{7A777AF8-0DD3-4EEA-8203-A339D4CFFF48}" presName="vertFour" presStyleCnt="0">
        <dgm:presLayoutVars>
          <dgm:chPref val="3"/>
        </dgm:presLayoutVars>
      </dgm:prSet>
      <dgm:spPr/>
    </dgm:pt>
    <dgm:pt modelId="{59AEDF8F-2C84-4549-9417-0FE9E5EBF28A}" type="pres">
      <dgm:prSet presAssocID="{7A777AF8-0DD3-4EEA-8203-A339D4CFFF48}" presName="txFour" presStyleLbl="node4" presStyleIdx="0" presStyleCnt="3">
        <dgm:presLayoutVars>
          <dgm:chPref val="3"/>
        </dgm:presLayoutVars>
      </dgm:prSet>
      <dgm:spPr/>
    </dgm:pt>
    <dgm:pt modelId="{B8A2BF03-8A90-4894-BE94-C54DA17F728B}" type="pres">
      <dgm:prSet presAssocID="{7A777AF8-0DD3-4EEA-8203-A339D4CFFF48}" presName="parTransFour" presStyleCnt="0"/>
      <dgm:spPr/>
    </dgm:pt>
    <dgm:pt modelId="{120155F2-64F2-420A-897D-B71FB93D28BF}" type="pres">
      <dgm:prSet presAssocID="{7A777AF8-0DD3-4EEA-8203-A339D4CFFF48}" presName="horzFour" presStyleCnt="0"/>
      <dgm:spPr/>
    </dgm:pt>
    <dgm:pt modelId="{32AF604F-888A-425E-8BD4-E49B3C3F0B01}" type="pres">
      <dgm:prSet presAssocID="{EC58C9A5-A136-46CA-A99C-F8506D5FAA3A}" presName="vertFour" presStyleCnt="0">
        <dgm:presLayoutVars>
          <dgm:chPref val="3"/>
        </dgm:presLayoutVars>
      </dgm:prSet>
      <dgm:spPr/>
    </dgm:pt>
    <dgm:pt modelId="{5F027DE5-F3AA-4D86-BC21-FAAEB0005D50}" type="pres">
      <dgm:prSet presAssocID="{EC58C9A5-A136-46CA-A99C-F8506D5FAA3A}" presName="txFour" presStyleLbl="node4" presStyleIdx="1" presStyleCnt="3">
        <dgm:presLayoutVars>
          <dgm:chPref val="3"/>
        </dgm:presLayoutVars>
      </dgm:prSet>
      <dgm:spPr/>
    </dgm:pt>
    <dgm:pt modelId="{8723809F-2C40-4AB7-BCA1-5B56877FF8DC}" type="pres">
      <dgm:prSet presAssocID="{EC58C9A5-A136-46CA-A99C-F8506D5FAA3A}" presName="parTransFour" presStyleCnt="0"/>
      <dgm:spPr/>
    </dgm:pt>
    <dgm:pt modelId="{73D12829-C2C5-44D2-AB2D-CB8B63CB68D3}" type="pres">
      <dgm:prSet presAssocID="{EC58C9A5-A136-46CA-A99C-F8506D5FAA3A}"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2" presStyleCnt="3"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B6DC7617-2B99-4844-87C7-8D3484142D47}" type="presOf" srcId="{18304613-D712-4339-9E6C-96DB26F563BE}" destId="{5E4BE1D2-4515-45C0-BC28-D177710B70CF}" srcOrd="0" destOrd="0" presId="urn:microsoft.com/office/officeart/2005/8/layout/hierarchy4"/>
    <dgm:cxn modelId="{3BD21D18-AEC9-4E78-A534-8697F536159C}" type="presOf" srcId="{CDB5C7F0-A522-4B1E-9275-8726593366D4}" destId="{C41E49E2-775E-4478-8936-8C0C0EBE3D3E}" srcOrd="0" destOrd="0" presId="urn:microsoft.com/office/officeart/2005/8/layout/hierarchy4"/>
    <dgm:cxn modelId="{DDC59D18-BBDD-4796-ABD5-FB694DB204E6}" srcId="{3646511F-225E-4699-8A7C-DD4188B6E46E}" destId="{80D12649-737C-4E1F-8F7E-5F7FE8C451C0}" srcOrd="0" destOrd="0" parTransId="{3971ADDE-D7C9-46F0-9D18-DCEE34CAE3E8}" sibTransId="{48513260-2B29-4B72-B63C-664A98D5E26A}"/>
    <dgm:cxn modelId="{73EE7531-1161-4264-BDA6-D391D1B5BA4F}" srcId="{EC58C9A5-A136-46CA-A99C-F8506D5FAA3A}" destId="{18304613-D712-4339-9E6C-96DB26F563BE}" srcOrd="0" destOrd="0" parTransId="{0A2CB173-FF87-4865-BD9D-5144F7F18EB5}" sibTransId="{A01C8197-397D-4B7E-9F36-651F87A8F224}"/>
    <dgm:cxn modelId="{B2517070-E5C0-4002-B18F-05246A3A28AC}" type="presOf" srcId="{80D12649-737C-4E1F-8F7E-5F7FE8C451C0}" destId="{104A3D52-35C3-4FE7-883A-47F110A09E88}"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9D8EA181-3FD2-4B2D-A8F4-FBB5F0030DB1}" srcId="{44A4D6E5-5922-483C-8C4A-4AB370FDE9DB}" destId="{3646511F-225E-4699-8A7C-DD4188B6E46E}" srcOrd="0" destOrd="0" parTransId="{882DE83D-366D-4D2D-9F79-557EDD55B8B4}" sibTransId="{0CD5AB60-F28D-4763-889A-0B1136B95FDA}"/>
    <dgm:cxn modelId="{03E6648F-6703-4D8D-9045-A36E17328EBB}" srcId="{7A777AF8-0DD3-4EEA-8203-A339D4CFFF48}" destId="{EC58C9A5-A136-46CA-A99C-F8506D5FAA3A}" srcOrd="0" destOrd="0" parTransId="{5858F91A-3110-4F1D-9710-B5F413F604D4}" sibTransId="{0827CFF3-D96B-46A8-B512-9D0AAECDD3CE}"/>
    <dgm:cxn modelId="{318ED89F-F5B2-48DC-8A5D-577C9EB455C3}" type="presOf" srcId="{3646511F-225E-4699-8A7C-DD4188B6E46E}" destId="{AF5B4566-6C69-420F-8E17-84901F59A0C1}" srcOrd="0" destOrd="0" presId="urn:microsoft.com/office/officeart/2005/8/layout/hierarchy4"/>
    <dgm:cxn modelId="{9BADEABC-5DFF-4CD9-8D3F-00918167873F}" type="presOf" srcId="{EC58C9A5-A136-46CA-A99C-F8506D5FAA3A}" destId="{5F027DE5-F3AA-4D86-BC21-FAAEB0005D50}" srcOrd="0" destOrd="0" presId="urn:microsoft.com/office/officeart/2005/8/layout/hierarchy4"/>
    <dgm:cxn modelId="{BFB930DB-5143-4DDC-BF39-64C5DB3A1E98}" type="presOf" srcId="{7A777AF8-0DD3-4EEA-8203-A339D4CFFF48}" destId="{59AEDF8F-2C84-4549-9417-0FE9E5EBF28A}" srcOrd="0" destOrd="0" presId="urn:microsoft.com/office/officeart/2005/8/layout/hierarchy4"/>
    <dgm:cxn modelId="{502F73E1-EF7C-4D09-B2E9-8751F02B8F87}" type="presOf" srcId="{44A4D6E5-5922-483C-8C4A-4AB370FDE9DB}" destId="{24EE9070-7473-4CA0-A655-AF8B52847378}" srcOrd="0" destOrd="0" presId="urn:microsoft.com/office/officeart/2005/8/layout/hierarchy4"/>
    <dgm:cxn modelId="{A26D23FD-19F9-4037-9198-C52EDC9846ED}" srcId="{CDB5C7F0-A522-4B1E-9275-8726593366D4}" destId="{44A4D6E5-5922-483C-8C4A-4AB370FDE9DB}" srcOrd="0" destOrd="0" parTransId="{F89AD8CB-26E4-40AF-B11F-1C6A89D79BEB}" sibTransId="{28D9BE2D-7CF8-49C2-AB8C-16592B1EF8B3}"/>
    <dgm:cxn modelId="{8CB4D761-532C-4517-88BD-08971CC275C5}" type="presParOf" srcId="{C41E49E2-775E-4478-8936-8C0C0EBE3D3E}" destId="{4CC31F32-BAAF-4315-AFB6-D59B29072D28}" srcOrd="0" destOrd="0" presId="urn:microsoft.com/office/officeart/2005/8/layout/hierarchy4"/>
    <dgm:cxn modelId="{3186A2E9-AAD6-4DE0-88B7-271597BD7ECD}" type="presParOf" srcId="{4CC31F32-BAAF-4315-AFB6-D59B29072D28}" destId="{24EE9070-7473-4CA0-A655-AF8B52847378}" srcOrd="0" destOrd="0" presId="urn:microsoft.com/office/officeart/2005/8/layout/hierarchy4"/>
    <dgm:cxn modelId="{8AD1332D-7264-49D2-95B7-F5DE07A17547}" type="presParOf" srcId="{4CC31F32-BAAF-4315-AFB6-D59B29072D28}" destId="{4B70B9CF-C136-4D49-880C-A1F48EB6A446}" srcOrd="1" destOrd="0" presId="urn:microsoft.com/office/officeart/2005/8/layout/hierarchy4"/>
    <dgm:cxn modelId="{E6DAC3F5-DA5B-4DB3-8C22-9B6883EB99FC}" type="presParOf" srcId="{4CC31F32-BAAF-4315-AFB6-D59B29072D28}" destId="{80955A26-0A52-4BF2-9679-BBD5E6A8834D}" srcOrd="2" destOrd="0" presId="urn:microsoft.com/office/officeart/2005/8/layout/hierarchy4"/>
    <dgm:cxn modelId="{472ABD17-B87A-4245-AA13-CFAA09CD55A0}" type="presParOf" srcId="{80955A26-0A52-4BF2-9679-BBD5E6A8834D}" destId="{25D71732-865A-4077-AEF0-B25FD67FA80D}" srcOrd="0" destOrd="0" presId="urn:microsoft.com/office/officeart/2005/8/layout/hierarchy4"/>
    <dgm:cxn modelId="{86D25F9A-EAF4-4A06-9FD2-D0B05C0443F8}" type="presParOf" srcId="{25D71732-865A-4077-AEF0-B25FD67FA80D}" destId="{AF5B4566-6C69-420F-8E17-84901F59A0C1}" srcOrd="0" destOrd="0" presId="urn:microsoft.com/office/officeart/2005/8/layout/hierarchy4"/>
    <dgm:cxn modelId="{49E8729B-28A1-4C27-A11E-3E7B696B8EC5}" type="presParOf" srcId="{25D71732-865A-4077-AEF0-B25FD67FA80D}" destId="{D9F11B6C-31FA-49E6-B131-32E663C75BE9}" srcOrd="1" destOrd="0" presId="urn:microsoft.com/office/officeart/2005/8/layout/hierarchy4"/>
    <dgm:cxn modelId="{A95FFD0F-CA5B-421A-9FA9-9116D0C92E11}" type="presParOf" srcId="{25D71732-865A-4077-AEF0-B25FD67FA80D}" destId="{90558B78-3576-4991-B3B7-E9AF115C27DC}" srcOrd="2" destOrd="0" presId="urn:microsoft.com/office/officeart/2005/8/layout/hierarchy4"/>
    <dgm:cxn modelId="{930F30DC-8F16-4817-80C0-928D9C9FAA7E}" type="presParOf" srcId="{90558B78-3576-4991-B3B7-E9AF115C27DC}" destId="{B255B42F-45B1-4538-96E6-118EB769E088}" srcOrd="0" destOrd="0" presId="urn:microsoft.com/office/officeart/2005/8/layout/hierarchy4"/>
    <dgm:cxn modelId="{1D32CCC1-C3FB-452D-9468-A5E984E7E003}" type="presParOf" srcId="{B255B42F-45B1-4538-96E6-118EB769E088}" destId="{104A3D52-35C3-4FE7-883A-47F110A09E88}" srcOrd="0" destOrd="0" presId="urn:microsoft.com/office/officeart/2005/8/layout/hierarchy4"/>
    <dgm:cxn modelId="{1FC60559-63DB-4A05-9456-A6176C0C4355}" type="presParOf" srcId="{B255B42F-45B1-4538-96E6-118EB769E088}" destId="{A8A719CC-BE90-443B-B314-4A50AF554C69}" srcOrd="1" destOrd="0" presId="urn:microsoft.com/office/officeart/2005/8/layout/hierarchy4"/>
    <dgm:cxn modelId="{8254741B-AFF9-4A50-AB38-787F599B8D80}" type="presParOf" srcId="{B255B42F-45B1-4538-96E6-118EB769E088}" destId="{6763F840-F5A6-415D-A5BD-D46F1EB0B35B}" srcOrd="2" destOrd="0" presId="urn:microsoft.com/office/officeart/2005/8/layout/hierarchy4"/>
    <dgm:cxn modelId="{DBF6424B-5027-456F-8136-936452577FF0}" type="presParOf" srcId="{6763F840-F5A6-415D-A5BD-D46F1EB0B35B}" destId="{A5BE61E4-E348-4E56-8C6F-DE699E62666C}" srcOrd="0" destOrd="0" presId="urn:microsoft.com/office/officeart/2005/8/layout/hierarchy4"/>
    <dgm:cxn modelId="{BCFD0C23-5608-41CF-9582-954679ABCC7B}" type="presParOf" srcId="{A5BE61E4-E348-4E56-8C6F-DE699E62666C}" destId="{59AEDF8F-2C84-4549-9417-0FE9E5EBF28A}" srcOrd="0" destOrd="0" presId="urn:microsoft.com/office/officeart/2005/8/layout/hierarchy4"/>
    <dgm:cxn modelId="{BBB35145-30CC-4710-8FD6-7F26E40A58FA}" type="presParOf" srcId="{A5BE61E4-E348-4E56-8C6F-DE699E62666C}" destId="{B8A2BF03-8A90-4894-BE94-C54DA17F728B}" srcOrd="1" destOrd="0" presId="urn:microsoft.com/office/officeart/2005/8/layout/hierarchy4"/>
    <dgm:cxn modelId="{8153B8B6-D558-4740-9802-39A0C84B7A07}" type="presParOf" srcId="{A5BE61E4-E348-4E56-8C6F-DE699E62666C}" destId="{120155F2-64F2-420A-897D-B71FB93D28BF}" srcOrd="2" destOrd="0" presId="urn:microsoft.com/office/officeart/2005/8/layout/hierarchy4"/>
    <dgm:cxn modelId="{E3F27BB7-4FC5-47DE-B06E-3E358107D156}" type="presParOf" srcId="{120155F2-64F2-420A-897D-B71FB93D28BF}" destId="{32AF604F-888A-425E-8BD4-E49B3C3F0B01}" srcOrd="0" destOrd="0" presId="urn:microsoft.com/office/officeart/2005/8/layout/hierarchy4"/>
    <dgm:cxn modelId="{E22EADF2-5E75-477D-A457-E352B768A81E}" type="presParOf" srcId="{32AF604F-888A-425E-8BD4-E49B3C3F0B01}" destId="{5F027DE5-F3AA-4D86-BC21-FAAEB0005D50}" srcOrd="0" destOrd="0" presId="urn:microsoft.com/office/officeart/2005/8/layout/hierarchy4"/>
    <dgm:cxn modelId="{78C5D253-82EA-45DC-A9EF-4980B2EC398F}" type="presParOf" srcId="{32AF604F-888A-425E-8BD4-E49B3C3F0B01}" destId="{8723809F-2C40-4AB7-BCA1-5B56877FF8DC}" srcOrd="1" destOrd="0" presId="urn:microsoft.com/office/officeart/2005/8/layout/hierarchy4"/>
    <dgm:cxn modelId="{0F70FD39-0990-495C-907F-1AF76F6542B4}" type="presParOf" srcId="{32AF604F-888A-425E-8BD4-E49B3C3F0B01}" destId="{73D12829-C2C5-44D2-AB2D-CB8B63CB68D3}" srcOrd="2" destOrd="0" presId="urn:microsoft.com/office/officeart/2005/8/layout/hierarchy4"/>
    <dgm:cxn modelId="{94FDAE45-60E2-4344-B85D-43ADDC7AF4F3}" type="presParOf" srcId="{73D12829-C2C5-44D2-AB2D-CB8B63CB68D3}" destId="{98DDB584-B48E-408A-A69D-BE92814F5B8B}" srcOrd="0" destOrd="0" presId="urn:microsoft.com/office/officeart/2005/8/layout/hierarchy4"/>
    <dgm:cxn modelId="{1D199377-F6BB-4145-B5F9-B6CD591AD789}" type="presParOf" srcId="{98DDB584-B48E-408A-A69D-BE92814F5B8B}" destId="{5E4BE1D2-4515-45C0-BC28-D177710B70CF}" srcOrd="0" destOrd="0" presId="urn:microsoft.com/office/officeart/2005/8/layout/hierarchy4"/>
    <dgm:cxn modelId="{7E72CAF8-43B3-40E9-97D7-4882F05B4B41}"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8304613-D712-4339-9E6C-96DB26F563BE}">
      <dgm:prSet phldrT="[Tekst]" custT="1"/>
      <dgm:spPr>
        <a:solidFill>
          <a:schemeClr val="bg2">
            <a:lumMod val="10000"/>
          </a:schemeClr>
        </a:solidFill>
        <a:ln>
          <a:noFill/>
        </a:ln>
      </dgm:spPr>
      <dgm:t>
        <a:bodyPr/>
        <a:lstStyle/>
        <a:p>
          <a:r>
            <a:rPr lang="nl-NL" sz="2800" dirty="0"/>
            <a:t>Docker engine</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5F970023-0A85-46FA-BC7A-44DA4A9C0D82}">
      <dgm:prSet phldrT="[Tekst]"/>
      <dgm:spPr>
        <a:solidFill>
          <a:schemeClr val="bg2">
            <a:lumMod val="10000"/>
          </a:schemeClr>
        </a:solidFill>
      </dgm:spPr>
      <dgm:t>
        <a:bodyPr/>
        <a:lstStyle/>
        <a:p>
          <a:r>
            <a:rPr lang="en-US" dirty="0"/>
            <a:t>Linux Kernel or windows</a:t>
          </a:r>
          <a:endParaRPr lang="nl-NL" dirty="0"/>
        </a:p>
      </dgm:t>
    </dgm:pt>
    <dgm:pt modelId="{8BE09C3D-8177-4827-AD29-F846A441907A}" type="parTrans" cxnId="{13527A7F-0038-481A-AAD5-8E5707FAC170}">
      <dgm:prSet/>
      <dgm:spPr/>
      <dgm:t>
        <a:bodyPr/>
        <a:lstStyle/>
        <a:p>
          <a:endParaRPr lang="nl-NL"/>
        </a:p>
      </dgm:t>
    </dgm:pt>
    <dgm:pt modelId="{A4BB88A5-66F0-4526-9C76-6060624BF257}" type="sibTrans" cxnId="{13527A7F-0038-481A-AAD5-8E5707FAC170}">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05B8DAF6-17E2-4427-B74F-37C44829FAE0}" type="pres">
      <dgm:prSet presAssocID="{18304613-D712-4339-9E6C-96DB26F563BE}" presName="vertOne" presStyleCnt="0"/>
      <dgm:spPr/>
    </dgm:pt>
    <dgm:pt modelId="{D8BC063C-C14E-4809-A4A8-A6BE4058E6DD}" type="pres">
      <dgm:prSet presAssocID="{18304613-D712-4339-9E6C-96DB26F563BE}" presName="txOne" presStyleLbl="node0" presStyleIdx="0" presStyleCnt="1" custScaleY="52186" custLinFactNeighborX="-236">
        <dgm:presLayoutVars>
          <dgm:chPref val="3"/>
        </dgm:presLayoutVars>
      </dgm:prSet>
      <dgm:spPr/>
    </dgm:pt>
    <dgm:pt modelId="{CAFFCC4B-7C52-4B0E-80EA-A8A208D42669}" type="pres">
      <dgm:prSet presAssocID="{18304613-D712-4339-9E6C-96DB26F563BE}" presName="parTransOne" presStyleCnt="0"/>
      <dgm:spPr/>
    </dgm:pt>
    <dgm:pt modelId="{18F033AB-36D1-4945-8ABC-936BEB0C9850}" type="pres">
      <dgm:prSet presAssocID="{18304613-D712-4339-9E6C-96DB26F563BE}" presName="horzOne" presStyleCnt="0"/>
      <dgm:spPr/>
    </dgm:pt>
    <dgm:pt modelId="{625A1FE8-F780-4E6C-B6D6-19182351E67D}" type="pres">
      <dgm:prSet presAssocID="{5F970023-0A85-46FA-BC7A-44DA4A9C0D82}" presName="vertTwo" presStyleCnt="0"/>
      <dgm:spPr/>
    </dgm:pt>
    <dgm:pt modelId="{5712B4CA-A575-446C-8A67-12E72341325B}" type="pres">
      <dgm:prSet presAssocID="{5F970023-0A85-46FA-BC7A-44DA4A9C0D82}" presName="txTwo" presStyleLbl="node2" presStyleIdx="0" presStyleCnt="1">
        <dgm:presLayoutVars>
          <dgm:chPref val="3"/>
        </dgm:presLayoutVars>
      </dgm:prSet>
      <dgm:spPr/>
    </dgm:pt>
    <dgm:pt modelId="{3364F7CC-3A2C-41D4-969D-872CC01D2C6B}" type="pres">
      <dgm:prSet presAssocID="{5F970023-0A85-46FA-BC7A-44DA4A9C0D82}" presName="horzTwo" presStyleCnt="0"/>
      <dgm:spPr/>
    </dgm:pt>
  </dgm:ptLst>
  <dgm:cxnLst>
    <dgm:cxn modelId="{3BD21D18-AEC9-4E78-A534-8697F536159C}" type="presOf" srcId="{CDB5C7F0-A522-4B1E-9275-8726593366D4}" destId="{C41E49E2-775E-4478-8936-8C0C0EBE3D3E}" srcOrd="0" destOrd="0" presId="urn:microsoft.com/office/officeart/2005/8/layout/hierarchy4"/>
    <dgm:cxn modelId="{B58C182A-52A5-4BA9-863E-0483FCBCFD17}" type="presOf" srcId="{5F970023-0A85-46FA-BC7A-44DA4A9C0D82}" destId="{5712B4CA-A575-446C-8A67-12E72341325B}" srcOrd="0" destOrd="0" presId="urn:microsoft.com/office/officeart/2005/8/layout/hierarchy4"/>
    <dgm:cxn modelId="{73EE7531-1161-4264-BDA6-D391D1B5BA4F}" srcId="{CDB5C7F0-A522-4B1E-9275-8726593366D4}" destId="{18304613-D712-4339-9E6C-96DB26F563BE}" srcOrd="0" destOrd="0" parTransId="{0A2CB173-FF87-4865-BD9D-5144F7F18EB5}" sibTransId="{A01C8197-397D-4B7E-9F36-651F87A8F224}"/>
    <dgm:cxn modelId="{CFFD4B57-4D61-4FA9-AB74-4D47F5ED8950}" type="presOf" srcId="{18304613-D712-4339-9E6C-96DB26F563BE}" destId="{D8BC063C-C14E-4809-A4A8-A6BE4058E6DD}" srcOrd="0" destOrd="0" presId="urn:microsoft.com/office/officeart/2005/8/layout/hierarchy4"/>
    <dgm:cxn modelId="{13527A7F-0038-481A-AAD5-8E5707FAC170}" srcId="{18304613-D712-4339-9E6C-96DB26F563BE}" destId="{5F970023-0A85-46FA-BC7A-44DA4A9C0D82}" srcOrd="0" destOrd="0" parTransId="{8BE09C3D-8177-4827-AD29-F846A441907A}" sibTransId="{A4BB88A5-66F0-4526-9C76-6060624BF257}"/>
    <dgm:cxn modelId="{ACFA87FC-23FC-458C-8161-2655DB362D79}" type="presParOf" srcId="{C41E49E2-775E-4478-8936-8C0C0EBE3D3E}" destId="{05B8DAF6-17E2-4427-B74F-37C44829FAE0}" srcOrd="0" destOrd="0" presId="urn:microsoft.com/office/officeart/2005/8/layout/hierarchy4"/>
    <dgm:cxn modelId="{3A1CF484-19F8-4BD2-9F9C-20B2F37E3587}" type="presParOf" srcId="{05B8DAF6-17E2-4427-B74F-37C44829FAE0}" destId="{D8BC063C-C14E-4809-A4A8-A6BE4058E6DD}" srcOrd="0" destOrd="0" presId="urn:microsoft.com/office/officeart/2005/8/layout/hierarchy4"/>
    <dgm:cxn modelId="{3F1ADFC7-A61C-4C64-8E2D-4C467E61AC81}" type="presParOf" srcId="{05B8DAF6-17E2-4427-B74F-37C44829FAE0}" destId="{CAFFCC4B-7C52-4B0E-80EA-A8A208D42669}" srcOrd="1" destOrd="0" presId="urn:microsoft.com/office/officeart/2005/8/layout/hierarchy4"/>
    <dgm:cxn modelId="{07730917-52C9-4D04-9C4A-660A15312150}" type="presParOf" srcId="{05B8DAF6-17E2-4427-B74F-37C44829FAE0}" destId="{18F033AB-36D1-4945-8ABC-936BEB0C9850}" srcOrd="2" destOrd="0" presId="urn:microsoft.com/office/officeart/2005/8/layout/hierarchy4"/>
    <dgm:cxn modelId="{7A4E9BA0-B02D-40EF-9275-8784AC87DF5E}" type="presParOf" srcId="{18F033AB-36D1-4945-8ABC-936BEB0C9850}" destId="{625A1FE8-F780-4E6C-B6D6-19182351E67D}" srcOrd="0" destOrd="0" presId="urn:microsoft.com/office/officeart/2005/8/layout/hierarchy4"/>
    <dgm:cxn modelId="{2967A8E1-B2EC-4F1E-8E7F-FDEAB58078BC}" type="presParOf" srcId="{625A1FE8-F780-4E6C-B6D6-19182351E67D}" destId="{5712B4CA-A575-446C-8A67-12E72341325B}" srcOrd="0" destOrd="0" presId="urn:microsoft.com/office/officeart/2005/8/layout/hierarchy4"/>
    <dgm:cxn modelId="{A191CEC4-1123-46A2-8533-02E445EA51AA}" type="presParOf" srcId="{625A1FE8-F780-4E6C-B6D6-19182351E67D}" destId="{3364F7CC-3A2C-41D4-969D-872CC01D2C6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Web/Application server</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nl-NL" dirty="0"/>
            <a:t>Docker / OS</a:t>
          </a:r>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C25F922E-1C5F-4F85-8834-6E28DF423B96}">
      <dgm:prSet phldrT="[Tekst]"/>
      <dgm:spPr>
        <a:solidFill>
          <a:schemeClr val="tx2">
            <a:lumMod val="50000"/>
          </a:schemeClr>
        </a:solidFill>
      </dgm:spPr>
      <dgm:t>
        <a:bodyPr/>
        <a:lstStyle/>
        <a:p>
          <a:r>
            <a:rPr lang="nl-NL" dirty="0"/>
            <a:t>VM</a:t>
          </a:r>
        </a:p>
      </dgm:t>
    </dgm:pt>
    <dgm:pt modelId="{797BA701-575C-4354-8D3D-15D3F6A079B7}" type="parTrans" cxnId="{445F8A66-52CF-46DA-BEE6-EEC100156139}">
      <dgm:prSet/>
      <dgm:spPr/>
      <dgm:t>
        <a:bodyPr/>
        <a:lstStyle/>
        <a:p>
          <a:endParaRPr lang="nl-NL"/>
        </a:p>
      </dgm:t>
    </dgm:pt>
    <dgm:pt modelId="{FEF931F6-0054-473F-907A-E7FD46064148}" type="sibTrans" cxnId="{445F8A66-52CF-46DA-BEE6-EEC10015613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66AE9358-DD9D-4F70-AF09-F7D5461461AA}" type="pres">
      <dgm:prSet presAssocID="{7A777AF8-0DD3-4EEA-8203-A339D4CFFF48}" presName="parTransTwo" presStyleCnt="0"/>
      <dgm:spPr/>
    </dgm:pt>
    <dgm:pt modelId="{1BE058E2-28D4-4A36-B53A-590AF4662A0A}" type="pres">
      <dgm:prSet presAssocID="{7A777AF8-0DD3-4EEA-8203-A339D4CFFF48}" presName="horzTwo" presStyleCnt="0"/>
      <dgm:spPr/>
    </dgm:pt>
    <dgm:pt modelId="{AC7057BA-9D0B-429A-978E-6357C10BF47D}" type="pres">
      <dgm:prSet presAssocID="{EC58C9A5-A136-46CA-A99C-F8506D5FAA3A}" presName="vertThree" presStyleCnt="0"/>
      <dgm:spPr/>
    </dgm:pt>
    <dgm:pt modelId="{EEF05AFB-77CF-487F-9FF1-A65D08B97EE4}" type="pres">
      <dgm:prSet presAssocID="{EC58C9A5-A136-46CA-A99C-F8506D5FAA3A}" presName="txThree" presStyleLbl="node3" presStyleIdx="0" presStyleCnt="1" custLinFactNeighborX="205">
        <dgm:presLayoutVars>
          <dgm:chPref val="3"/>
        </dgm:presLayoutVars>
      </dgm:prSet>
      <dgm:spPr/>
    </dgm:pt>
    <dgm:pt modelId="{938C2478-16D7-485F-8C6C-452DD73DCABE}" type="pres">
      <dgm:prSet presAssocID="{EC58C9A5-A136-46CA-A99C-F8506D5FAA3A}" presName="parTransThree" presStyleCnt="0"/>
      <dgm:spPr/>
    </dgm:pt>
    <dgm:pt modelId="{01AD7CB2-6095-463C-83A1-506BFEF6043A}" type="pres">
      <dgm:prSet presAssocID="{EC58C9A5-A136-46CA-A99C-F8506D5FAA3A}" presName="horzThree" presStyleCnt="0"/>
      <dgm:spPr/>
    </dgm:pt>
    <dgm:pt modelId="{0DC77477-7441-47D2-9E92-794964CF3460}" type="pres">
      <dgm:prSet presAssocID="{C25F922E-1C5F-4F85-8834-6E28DF423B96}" presName="vertFour" presStyleCnt="0">
        <dgm:presLayoutVars>
          <dgm:chPref val="3"/>
        </dgm:presLayoutVars>
      </dgm:prSet>
      <dgm:spPr/>
    </dgm:pt>
    <dgm:pt modelId="{3C5140D6-1F6F-4777-A18D-3D4ED3EAA663}" type="pres">
      <dgm:prSet presAssocID="{C25F922E-1C5F-4F85-8834-6E28DF423B96}" presName="txFour" presStyleLbl="node4" presStyleIdx="0" presStyleCnt="2">
        <dgm:presLayoutVars>
          <dgm:chPref val="3"/>
        </dgm:presLayoutVars>
      </dgm:prSet>
      <dgm:spPr/>
    </dgm:pt>
    <dgm:pt modelId="{0DBCF43D-0B7B-4C4B-9EC8-AA3CF33FDD96}" type="pres">
      <dgm:prSet presAssocID="{C25F922E-1C5F-4F85-8834-6E28DF423B96}" presName="parTransFour" presStyleCnt="0"/>
      <dgm:spPr/>
    </dgm:pt>
    <dgm:pt modelId="{F66727A2-9A3B-4552-89E1-FC7ADB49A44E}" type="pres">
      <dgm:prSet presAssocID="{C25F922E-1C5F-4F85-8834-6E28DF423B96}" presName="horzFour" presStyleCnt="0"/>
      <dgm:spPr/>
    </dgm:pt>
    <dgm:pt modelId="{98DDB584-B48E-408A-A69D-BE92814F5B8B}" type="pres">
      <dgm:prSet presAssocID="{18304613-D712-4339-9E6C-96DB26F563BE}" presName="vertFour" presStyleCnt="0">
        <dgm:presLayoutVars>
          <dgm:chPref val="3"/>
        </dgm:presLayoutVars>
      </dgm:prSet>
      <dgm:spPr/>
    </dgm:pt>
    <dgm:pt modelId="{5E4BE1D2-4515-45C0-BC28-D177710B70CF}" type="pres">
      <dgm:prSet presAssocID="{18304613-D712-4339-9E6C-96DB26F563BE}" presName="txFour" presStyleLbl="node4" presStyleIdx="1" presStyleCnt="2" custLinFactNeighborX="-187">
        <dgm:presLayoutVars>
          <dgm:chPref val="3"/>
        </dgm:presLayoutVars>
      </dgm:prSet>
      <dgm:spPr/>
    </dgm:pt>
    <dgm:pt modelId="{6E2960AC-E663-4D08-A062-081F48C076C5}" type="pres">
      <dgm:prSet presAssocID="{18304613-D712-4339-9E6C-96DB26F563BE}"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73EE7531-1161-4264-BDA6-D391D1B5BA4F}" srcId="{C25F922E-1C5F-4F85-8834-6E28DF423B96}" destId="{18304613-D712-4339-9E6C-96DB26F563BE}" srcOrd="0" destOrd="0" parTransId="{0A2CB173-FF87-4865-BD9D-5144F7F18EB5}" sibTransId="{A01C8197-397D-4B7E-9F36-651F87A8F224}"/>
    <dgm:cxn modelId="{EF340665-5F73-4E38-B5C3-47943784761B}" type="presOf" srcId="{EC58C9A5-A136-46CA-A99C-F8506D5FAA3A}" destId="{EEF05AFB-77CF-487F-9FF1-A65D08B97EE4}" srcOrd="0" destOrd="0" presId="urn:microsoft.com/office/officeart/2005/8/layout/hierarchy4"/>
    <dgm:cxn modelId="{445F8A66-52CF-46DA-BEE6-EEC100156139}" srcId="{EC58C9A5-A136-46CA-A99C-F8506D5FAA3A}" destId="{C25F922E-1C5F-4F85-8834-6E28DF423B96}" srcOrd="0" destOrd="0" parTransId="{797BA701-575C-4354-8D3D-15D3F6A079B7}" sibTransId="{FEF931F6-0054-473F-907A-E7FD46064148}"/>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7A777AF8-0DD3-4EEA-8203-A339D4CFFF48}" destId="{EC58C9A5-A136-46CA-A99C-F8506D5FAA3A}" srcOrd="0" destOrd="0" parTransId="{5858F91A-3110-4F1D-9710-B5F413F604D4}" sibTransId="{0827CFF3-D96B-46A8-B512-9D0AAECDD3CE}"/>
    <dgm:cxn modelId="{4A2509B9-ECCE-49B2-BAC9-5EFBD09AFA40}" type="presOf" srcId="{80D12649-737C-4E1F-8F7E-5F7FE8C451C0}" destId="{9B091970-2BD5-4DEB-8284-0D2B878745E7}" srcOrd="0" destOrd="0" presId="urn:microsoft.com/office/officeart/2005/8/layout/hierarchy4"/>
    <dgm:cxn modelId="{11F1CBBF-FBAC-45F7-985A-05D2CAD0EA69}" type="presOf" srcId="{C25F922E-1C5F-4F85-8834-6E28DF423B96}" destId="{3C5140D6-1F6F-4777-A18D-3D4ED3EAA663}" srcOrd="0" destOrd="0" presId="urn:microsoft.com/office/officeart/2005/8/layout/hierarchy4"/>
    <dgm:cxn modelId="{71DFFAF0-D8BF-42CB-8409-0167C8A8C227}" type="presOf" srcId="{18304613-D712-4339-9E6C-96DB26F563BE}" destId="{5E4BE1D2-4515-45C0-BC28-D177710B70CF}"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A8B3717E-43C4-4CF0-A9EF-F37C2DF67F79}" type="presParOf" srcId="{E72C1FED-2F3B-402F-8AAF-1306B6E58294}" destId="{66AE9358-DD9D-4F70-AF09-F7D5461461AA}"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B660AFD6-2310-4553-AE23-3B3EE05676CE}" type="presParOf" srcId="{1BE058E2-28D4-4A36-B53A-590AF4662A0A}" destId="{AC7057BA-9D0B-429A-978E-6357C10BF47D}" srcOrd="0" destOrd="0" presId="urn:microsoft.com/office/officeart/2005/8/layout/hierarchy4"/>
    <dgm:cxn modelId="{1BE99E59-9AB6-42BB-A05C-59704AE0A999}" type="presParOf" srcId="{AC7057BA-9D0B-429A-978E-6357C10BF47D}" destId="{EEF05AFB-77CF-487F-9FF1-A65D08B97EE4}" srcOrd="0" destOrd="0" presId="urn:microsoft.com/office/officeart/2005/8/layout/hierarchy4"/>
    <dgm:cxn modelId="{F39B18CD-7BA3-4E61-8276-7D02ABB361D6}" type="presParOf" srcId="{AC7057BA-9D0B-429A-978E-6357C10BF47D}" destId="{938C2478-16D7-485F-8C6C-452DD73DCABE}" srcOrd="1" destOrd="0" presId="urn:microsoft.com/office/officeart/2005/8/layout/hierarchy4"/>
    <dgm:cxn modelId="{B65DC2D2-88A5-4EDE-B0A4-502CD56F48A7}" type="presParOf" srcId="{AC7057BA-9D0B-429A-978E-6357C10BF47D}" destId="{01AD7CB2-6095-463C-83A1-506BFEF6043A}" srcOrd="2" destOrd="0" presId="urn:microsoft.com/office/officeart/2005/8/layout/hierarchy4"/>
    <dgm:cxn modelId="{43911471-532F-42CC-BAD7-FB16D6A64028}" type="presParOf" srcId="{01AD7CB2-6095-463C-83A1-506BFEF6043A}" destId="{0DC77477-7441-47D2-9E92-794964CF3460}" srcOrd="0" destOrd="0" presId="urn:microsoft.com/office/officeart/2005/8/layout/hierarchy4"/>
    <dgm:cxn modelId="{066E6C9C-599E-4453-B630-50B60418FD69}" type="presParOf" srcId="{0DC77477-7441-47D2-9E92-794964CF3460}" destId="{3C5140D6-1F6F-4777-A18D-3D4ED3EAA663}" srcOrd="0" destOrd="0" presId="urn:microsoft.com/office/officeart/2005/8/layout/hierarchy4"/>
    <dgm:cxn modelId="{EF1A0FAD-7818-4C17-AC1B-2331F3DAB906}" type="presParOf" srcId="{0DC77477-7441-47D2-9E92-794964CF3460}" destId="{0DBCF43D-0B7B-4C4B-9EC8-AA3CF33FDD96}" srcOrd="1" destOrd="0" presId="urn:microsoft.com/office/officeart/2005/8/layout/hierarchy4"/>
    <dgm:cxn modelId="{69C69F26-CEF2-4489-9702-27CDE69DC780}" type="presParOf" srcId="{0DC77477-7441-47D2-9E92-794964CF3460}" destId="{F66727A2-9A3B-4552-89E1-FC7ADB49A44E}" srcOrd="2" destOrd="0" presId="urn:microsoft.com/office/officeart/2005/8/layout/hierarchy4"/>
    <dgm:cxn modelId="{51DB446D-AF89-49FA-8E03-17383D5DD8B4}" type="presParOf" srcId="{F66727A2-9A3B-4552-89E1-FC7ADB49A44E}" destId="{98DDB584-B48E-408A-A69D-BE92814F5B8B}" srcOrd="0" destOrd="0" presId="urn:microsoft.com/office/officeart/2005/8/layout/hierarchy4"/>
    <dgm:cxn modelId="{B530496A-7FFA-4777-AD4E-56CD2077680B}" type="presParOf" srcId="{98DDB584-B48E-408A-A69D-BE92814F5B8B}" destId="{5E4BE1D2-4515-45C0-BC28-D177710B70CF}" srcOrd="0" destOrd="0" presId="urn:microsoft.com/office/officeart/2005/8/layout/hierarchy4"/>
    <dgm:cxn modelId="{EE31B30B-66A0-42CE-B169-C288DDD488A0}" type="presParOf" srcId="{98DDB584-B48E-408A-A69D-BE92814F5B8B}" destId="{6E2960AC-E663-4D08-A062-081F48C076C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80D12649-737C-4E1F-8F7E-5F7FE8C451C0}">
      <dgm:prSet phldrT="[Tekst]"/>
      <dgm:spPr>
        <a:solidFill>
          <a:schemeClr val="accent2">
            <a:lumMod val="60000"/>
            <a:lumOff val="40000"/>
          </a:schemeClr>
        </a:solidFill>
      </dgm:spPr>
      <dgm:t>
        <a:bodyPr/>
        <a:lstStyle/>
        <a:p>
          <a:r>
            <a:rPr lang="en-US" dirty="0"/>
            <a:t>Application (jar/war/ear)</a:t>
          </a:r>
          <a:endParaRPr lang="nl-NL" dirty="0"/>
        </a:p>
      </dgm:t>
    </dgm:pt>
    <dgm:pt modelId="{3971ADDE-D7C9-46F0-9D18-DCEE34CAE3E8}" type="parTrans" cxnId="{DDC59D18-BBDD-4796-ABD5-FB694DB204E6}">
      <dgm:prSet/>
      <dgm:spPr/>
      <dgm:t>
        <a:bodyPr/>
        <a:lstStyle/>
        <a:p>
          <a:endParaRPr lang="nl-NL"/>
        </a:p>
      </dgm:t>
    </dgm:pt>
    <dgm:pt modelId="{48513260-2B29-4B72-B63C-664A98D5E26A}" type="sibTrans" cxnId="{DDC59D18-BBDD-4796-ABD5-FB694DB204E6}">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Application dependencies (jars)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VM</a:t>
          </a:r>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B5B0FAB6-DEB4-4190-BD0C-29C92946AFC8}">
      <dgm:prSet phldrT="[Tekst]"/>
      <dgm:spPr>
        <a:solidFill>
          <a:srgbClr val="92D050"/>
        </a:solidFill>
      </dgm:spPr>
      <dgm:t>
        <a:bodyPr/>
        <a:lstStyle/>
        <a:p>
          <a:r>
            <a:rPr lang="nl-NL" dirty="0"/>
            <a:t>Web/Application server</a:t>
          </a:r>
          <a:br>
            <a:rPr lang="nl-NL" dirty="0"/>
          </a:br>
          <a:r>
            <a:rPr lang="nl-NL" dirty="0"/>
            <a:t>(</a:t>
          </a:r>
          <a:r>
            <a:rPr lang="nl-NL" dirty="0" err="1"/>
            <a:t>tomcat</a:t>
          </a:r>
          <a:r>
            <a:rPr lang="nl-NL" dirty="0"/>
            <a:t>/</a:t>
          </a:r>
          <a:r>
            <a:rPr lang="nl-NL" dirty="0" err="1"/>
            <a:t>wildfly</a:t>
          </a:r>
          <a:r>
            <a:rPr lang="nl-NL" dirty="0"/>
            <a:t>..)</a:t>
          </a:r>
        </a:p>
      </dgm:t>
    </dgm:pt>
    <dgm:pt modelId="{98087B19-6191-4F6C-9886-33108F4EA86C}" type="parTrans" cxnId="{E2EC75B3-1ED5-45A2-84C4-C3DBDEBD21C2}">
      <dgm:prSet/>
      <dgm:spPr/>
      <dgm:t>
        <a:bodyPr/>
        <a:lstStyle/>
        <a:p>
          <a:endParaRPr lang="nl-NL"/>
        </a:p>
      </dgm:t>
    </dgm:pt>
    <dgm:pt modelId="{BBCD8C2A-7503-44F9-9849-557C518D1EA8}" type="sibTrans" cxnId="{E2EC75B3-1ED5-45A2-84C4-C3DBDEBD21C2}">
      <dgm:prSet/>
      <dgm:spPr/>
      <dgm:t>
        <a:bodyPr/>
        <a:lstStyle/>
        <a:p>
          <a:endParaRPr lang="nl-NL"/>
        </a:p>
      </dgm:t>
    </dgm:pt>
    <dgm:pt modelId="{DC97C060-C349-49C4-BE01-02EEE39EE2A9}">
      <dgm:prSet phldrT="[Tekst]" custT="1"/>
      <dgm:spPr>
        <a:solidFill>
          <a:schemeClr val="bg2">
            <a:lumMod val="10000"/>
          </a:schemeClr>
        </a:solidFill>
      </dgm:spPr>
      <dgm:t>
        <a:bodyPr/>
        <a:lstStyle/>
        <a:p>
          <a:r>
            <a:rPr lang="nl-NL" sz="2300" kern="1200" dirty="0">
              <a:solidFill>
                <a:prstClr val="white"/>
              </a:solidFill>
              <a:latin typeface="Calibri"/>
              <a:ea typeface="+mn-ea"/>
              <a:cs typeface="+mn-cs"/>
            </a:rPr>
            <a:t>OS</a:t>
          </a:r>
        </a:p>
      </dgm:t>
    </dgm:pt>
    <dgm:pt modelId="{ADA7CA7F-8DFF-4759-9F5C-28DD50C34704}" type="parTrans" cxnId="{88F23E2F-FBD4-47B3-A888-BCD12B3EE44E}">
      <dgm:prSet/>
      <dgm:spPr/>
      <dgm:t>
        <a:bodyPr/>
        <a:lstStyle/>
        <a:p>
          <a:endParaRPr lang="nl-NL"/>
        </a:p>
      </dgm:t>
    </dgm:pt>
    <dgm:pt modelId="{F0F63D3D-95DF-4C90-BE70-B00ADDFE2D24}" type="sibTrans" cxnId="{88F23E2F-FBD4-47B3-A888-BCD12B3EE44E}">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C8E43967-2E10-45D1-A29C-6CC1E104E64E}" type="pres">
      <dgm:prSet presAssocID="{80D12649-737C-4E1F-8F7E-5F7FE8C451C0}" presName="vertOne" presStyleCnt="0"/>
      <dgm:spPr/>
    </dgm:pt>
    <dgm:pt modelId="{9B091970-2BD5-4DEB-8284-0D2B878745E7}" type="pres">
      <dgm:prSet presAssocID="{80D12649-737C-4E1F-8F7E-5F7FE8C451C0}" presName="txOne" presStyleLbl="node0" presStyleIdx="0" presStyleCnt="1">
        <dgm:presLayoutVars>
          <dgm:chPref val="3"/>
        </dgm:presLayoutVars>
      </dgm:prSet>
      <dgm:spPr/>
    </dgm:pt>
    <dgm:pt modelId="{1394905A-E7C5-480D-A69F-1DF721C6F02E}" type="pres">
      <dgm:prSet presAssocID="{80D12649-737C-4E1F-8F7E-5F7FE8C451C0}" presName="parTransOne" presStyleCnt="0"/>
      <dgm:spPr/>
    </dgm:pt>
    <dgm:pt modelId="{AB6E66EE-E4CF-469F-A603-822E0039DEB7}" type="pres">
      <dgm:prSet presAssocID="{80D12649-737C-4E1F-8F7E-5F7FE8C451C0}" presName="horzOne" presStyleCnt="0"/>
      <dgm:spPr/>
    </dgm:pt>
    <dgm:pt modelId="{E72C1FED-2F3B-402F-8AAF-1306B6E58294}" type="pres">
      <dgm:prSet presAssocID="{7A777AF8-0DD3-4EEA-8203-A339D4CFFF48}" presName="vertTwo" presStyleCnt="0"/>
      <dgm:spPr/>
    </dgm:pt>
    <dgm:pt modelId="{11A766A4-3760-41B1-80E8-B469A23164ED}" type="pres">
      <dgm:prSet presAssocID="{7A777AF8-0DD3-4EEA-8203-A339D4CFFF48}" presName="txTwo" presStyleLbl="node2" presStyleIdx="0" presStyleCnt="1">
        <dgm:presLayoutVars>
          <dgm:chPref val="3"/>
        </dgm:presLayoutVars>
      </dgm:prSet>
      <dgm:spPr/>
    </dgm:pt>
    <dgm:pt modelId="{FD9D2B0F-1553-4901-BA39-58E81AFB4689}" type="pres">
      <dgm:prSet presAssocID="{7A777AF8-0DD3-4EEA-8203-A339D4CFFF48}" presName="parTransTwo" presStyleCnt="0"/>
      <dgm:spPr/>
    </dgm:pt>
    <dgm:pt modelId="{1BE058E2-28D4-4A36-B53A-590AF4662A0A}" type="pres">
      <dgm:prSet presAssocID="{7A777AF8-0DD3-4EEA-8203-A339D4CFFF48}" presName="horzTwo" presStyleCnt="0"/>
      <dgm:spPr/>
    </dgm:pt>
    <dgm:pt modelId="{BD143CE5-1EEE-4F36-AA96-3AF5A8FE1A54}" type="pres">
      <dgm:prSet presAssocID="{B5B0FAB6-DEB4-4190-BD0C-29C92946AFC8}" presName="vertThree" presStyleCnt="0"/>
      <dgm:spPr/>
    </dgm:pt>
    <dgm:pt modelId="{341E192E-E0D0-4B08-B792-C62DCFF01041}" type="pres">
      <dgm:prSet presAssocID="{B5B0FAB6-DEB4-4190-BD0C-29C92946AFC8}" presName="txThree" presStyleLbl="node3" presStyleIdx="0" presStyleCnt="1">
        <dgm:presLayoutVars>
          <dgm:chPref val="3"/>
        </dgm:presLayoutVars>
      </dgm:prSet>
      <dgm:spPr/>
    </dgm:pt>
    <dgm:pt modelId="{6997D5E8-50C5-4ED2-A378-B74553A26DC7}" type="pres">
      <dgm:prSet presAssocID="{B5B0FAB6-DEB4-4190-BD0C-29C92946AFC8}" presName="parTransThree" presStyleCnt="0"/>
      <dgm:spPr/>
    </dgm:pt>
    <dgm:pt modelId="{04220920-C128-4D43-9CB7-3420D57A1D6F}" type="pres">
      <dgm:prSet presAssocID="{B5B0FAB6-DEB4-4190-BD0C-29C92946AFC8}" presName="horzThree" presStyleCnt="0"/>
      <dgm:spPr/>
    </dgm:pt>
    <dgm:pt modelId="{3F198F19-EAF6-43AC-BEE5-1F9E8EF2B084}" type="pres">
      <dgm:prSet presAssocID="{EC58C9A5-A136-46CA-A99C-F8506D5FAA3A}" presName="vertFour" presStyleCnt="0">
        <dgm:presLayoutVars>
          <dgm:chPref val="3"/>
        </dgm:presLayoutVars>
      </dgm:prSet>
      <dgm:spPr/>
    </dgm:pt>
    <dgm:pt modelId="{FE8B1128-1F9F-4CEA-A6CF-15D4DE186EB3}" type="pres">
      <dgm:prSet presAssocID="{EC58C9A5-A136-46CA-A99C-F8506D5FAA3A}" presName="txFour" presStyleLbl="node4" presStyleIdx="0" presStyleCnt="2">
        <dgm:presLayoutVars>
          <dgm:chPref val="3"/>
        </dgm:presLayoutVars>
      </dgm:prSet>
      <dgm:spPr/>
    </dgm:pt>
    <dgm:pt modelId="{CC5BAA6D-68B9-46D4-829B-664DCCC1C5BF}" type="pres">
      <dgm:prSet presAssocID="{EC58C9A5-A136-46CA-A99C-F8506D5FAA3A}" presName="parTransFour" presStyleCnt="0"/>
      <dgm:spPr/>
    </dgm:pt>
    <dgm:pt modelId="{119FAC9D-13FD-4C3D-91FF-12934226FB31}" type="pres">
      <dgm:prSet presAssocID="{EC58C9A5-A136-46CA-A99C-F8506D5FAA3A}" presName="horzFour" presStyleCnt="0"/>
      <dgm:spPr/>
    </dgm:pt>
    <dgm:pt modelId="{89587CAD-8EF0-4632-8113-820807DA5127}" type="pres">
      <dgm:prSet presAssocID="{DC97C060-C349-49C4-BE01-02EEE39EE2A9}" presName="vertFour" presStyleCnt="0">
        <dgm:presLayoutVars>
          <dgm:chPref val="3"/>
        </dgm:presLayoutVars>
      </dgm:prSet>
      <dgm:spPr/>
    </dgm:pt>
    <dgm:pt modelId="{C1184C89-03A1-4B3B-942F-9F59163BB46A}" type="pres">
      <dgm:prSet presAssocID="{DC97C060-C349-49C4-BE01-02EEE39EE2A9}" presName="txFour" presStyleLbl="node4" presStyleIdx="1" presStyleCnt="2">
        <dgm:presLayoutVars>
          <dgm:chPref val="3"/>
        </dgm:presLayoutVars>
      </dgm:prSet>
      <dgm:spPr/>
    </dgm:pt>
    <dgm:pt modelId="{F755B0BF-9F69-444A-A4D2-F0CE8AD0DD5E}" type="pres">
      <dgm:prSet presAssocID="{DC97C060-C349-49C4-BE01-02EEE39EE2A9}" presName="horzFour" presStyleCnt="0"/>
      <dgm:spPr/>
    </dgm:pt>
  </dgm:ptLst>
  <dgm:cxnLst>
    <dgm:cxn modelId="{3BD21D18-AEC9-4E78-A534-8697F536159C}" type="presOf" srcId="{CDB5C7F0-A522-4B1E-9275-8726593366D4}" destId="{C41E49E2-775E-4478-8936-8C0C0EBE3D3E}" srcOrd="0" destOrd="0" presId="urn:microsoft.com/office/officeart/2005/8/layout/hierarchy4"/>
    <dgm:cxn modelId="{DDC59D18-BBDD-4796-ABD5-FB694DB204E6}" srcId="{CDB5C7F0-A522-4B1E-9275-8726593366D4}" destId="{80D12649-737C-4E1F-8F7E-5F7FE8C451C0}" srcOrd="0" destOrd="0" parTransId="{3971ADDE-D7C9-46F0-9D18-DCEE34CAE3E8}" sibTransId="{48513260-2B29-4B72-B63C-664A98D5E26A}"/>
    <dgm:cxn modelId="{55339727-9355-41EE-BB9E-AAEDD7E03A7C}" type="presOf" srcId="{7A777AF8-0DD3-4EEA-8203-A339D4CFFF48}" destId="{11A766A4-3760-41B1-80E8-B469A23164ED}" srcOrd="0" destOrd="0" presId="urn:microsoft.com/office/officeart/2005/8/layout/hierarchy4"/>
    <dgm:cxn modelId="{88F23E2F-FBD4-47B3-A888-BCD12B3EE44E}" srcId="{EC58C9A5-A136-46CA-A99C-F8506D5FAA3A}" destId="{DC97C060-C349-49C4-BE01-02EEE39EE2A9}" srcOrd="0" destOrd="0" parTransId="{ADA7CA7F-8DFF-4759-9F5C-28DD50C34704}" sibTransId="{F0F63D3D-95DF-4C90-BE70-B00ADDFE2D24}"/>
    <dgm:cxn modelId="{F738B76E-D899-4E25-97BC-8DB89B17C15A}" type="presOf" srcId="{DC97C060-C349-49C4-BE01-02EEE39EE2A9}" destId="{C1184C89-03A1-4B3B-942F-9F59163BB46A}" srcOrd="0" destOrd="0" presId="urn:microsoft.com/office/officeart/2005/8/layout/hierarchy4"/>
    <dgm:cxn modelId="{D8325E59-2EAA-4BA6-A380-0A07FF4C7A09}" type="presOf" srcId="{B5B0FAB6-DEB4-4190-BD0C-29C92946AFC8}" destId="{341E192E-E0D0-4B08-B792-C62DCFF01041}" srcOrd="0" destOrd="0" presId="urn:microsoft.com/office/officeart/2005/8/layout/hierarchy4"/>
    <dgm:cxn modelId="{3A73F280-37BD-48B6-AAB4-854C33A9494C}" srcId="{80D12649-737C-4E1F-8F7E-5F7FE8C451C0}" destId="{7A777AF8-0DD3-4EEA-8203-A339D4CFFF48}" srcOrd="0" destOrd="0" parTransId="{9BABED11-7918-4F86-9BCB-C37E3CA7E84E}" sibTransId="{DCECB812-CBB3-4FBB-B1D7-E41EDF07FE8B}"/>
    <dgm:cxn modelId="{03E6648F-6703-4D8D-9045-A36E17328EBB}" srcId="{B5B0FAB6-DEB4-4190-BD0C-29C92946AFC8}" destId="{EC58C9A5-A136-46CA-A99C-F8506D5FAA3A}" srcOrd="0" destOrd="0" parTransId="{5858F91A-3110-4F1D-9710-B5F413F604D4}" sibTransId="{0827CFF3-D96B-46A8-B512-9D0AAECDD3CE}"/>
    <dgm:cxn modelId="{E2EC75B3-1ED5-45A2-84C4-C3DBDEBD21C2}" srcId="{7A777AF8-0DD3-4EEA-8203-A339D4CFFF48}" destId="{B5B0FAB6-DEB4-4190-BD0C-29C92946AFC8}" srcOrd="0" destOrd="0" parTransId="{98087B19-6191-4F6C-9886-33108F4EA86C}" sibTransId="{BBCD8C2A-7503-44F9-9849-557C518D1EA8}"/>
    <dgm:cxn modelId="{4A2509B9-ECCE-49B2-BAC9-5EFBD09AFA40}" type="presOf" srcId="{80D12649-737C-4E1F-8F7E-5F7FE8C451C0}" destId="{9B091970-2BD5-4DEB-8284-0D2B878745E7}" srcOrd="0" destOrd="0" presId="urn:microsoft.com/office/officeart/2005/8/layout/hierarchy4"/>
    <dgm:cxn modelId="{D5F98CC1-FA55-4F79-B8C7-A1F1930BB40B}" type="presOf" srcId="{EC58C9A5-A136-46CA-A99C-F8506D5FAA3A}" destId="{FE8B1128-1F9F-4CEA-A6CF-15D4DE186EB3}" srcOrd="0" destOrd="0" presId="urn:microsoft.com/office/officeart/2005/8/layout/hierarchy4"/>
    <dgm:cxn modelId="{70AE95A2-EBFA-4252-9792-ED08765172B0}" type="presParOf" srcId="{C41E49E2-775E-4478-8936-8C0C0EBE3D3E}" destId="{C8E43967-2E10-45D1-A29C-6CC1E104E64E}" srcOrd="0" destOrd="0" presId="urn:microsoft.com/office/officeart/2005/8/layout/hierarchy4"/>
    <dgm:cxn modelId="{67CF83EC-26EA-4D5F-946E-1F51D7F49D58}" type="presParOf" srcId="{C8E43967-2E10-45D1-A29C-6CC1E104E64E}" destId="{9B091970-2BD5-4DEB-8284-0D2B878745E7}" srcOrd="0" destOrd="0" presId="urn:microsoft.com/office/officeart/2005/8/layout/hierarchy4"/>
    <dgm:cxn modelId="{259F17A5-ACCD-4619-92F5-B4E5D4FE9262}" type="presParOf" srcId="{C8E43967-2E10-45D1-A29C-6CC1E104E64E}" destId="{1394905A-E7C5-480D-A69F-1DF721C6F02E}" srcOrd="1" destOrd="0" presId="urn:microsoft.com/office/officeart/2005/8/layout/hierarchy4"/>
    <dgm:cxn modelId="{EB4C2F3B-F67F-4696-AF1B-60EFDD7CE2ED}" type="presParOf" srcId="{C8E43967-2E10-45D1-A29C-6CC1E104E64E}" destId="{AB6E66EE-E4CF-469F-A603-822E0039DEB7}" srcOrd="2" destOrd="0" presId="urn:microsoft.com/office/officeart/2005/8/layout/hierarchy4"/>
    <dgm:cxn modelId="{F6D2D447-B029-4EA0-AF36-7EE888B2E537}" type="presParOf" srcId="{AB6E66EE-E4CF-469F-A603-822E0039DEB7}" destId="{E72C1FED-2F3B-402F-8AAF-1306B6E58294}" srcOrd="0" destOrd="0" presId="urn:microsoft.com/office/officeart/2005/8/layout/hierarchy4"/>
    <dgm:cxn modelId="{A4993C59-2B35-47F8-B2C5-8C6E35CB4C62}" type="presParOf" srcId="{E72C1FED-2F3B-402F-8AAF-1306B6E58294}" destId="{11A766A4-3760-41B1-80E8-B469A23164ED}" srcOrd="0" destOrd="0" presId="urn:microsoft.com/office/officeart/2005/8/layout/hierarchy4"/>
    <dgm:cxn modelId="{B1F8759C-48CD-4778-8EE3-8DABC905D4E6}" type="presParOf" srcId="{E72C1FED-2F3B-402F-8AAF-1306B6E58294}" destId="{FD9D2B0F-1553-4901-BA39-58E81AFB4689}" srcOrd="1" destOrd="0" presId="urn:microsoft.com/office/officeart/2005/8/layout/hierarchy4"/>
    <dgm:cxn modelId="{07C77B09-463B-43FC-8E51-CA68FE7C25DA}" type="presParOf" srcId="{E72C1FED-2F3B-402F-8AAF-1306B6E58294}" destId="{1BE058E2-28D4-4A36-B53A-590AF4662A0A}" srcOrd="2" destOrd="0" presId="urn:microsoft.com/office/officeart/2005/8/layout/hierarchy4"/>
    <dgm:cxn modelId="{F6E3054C-18A1-4E19-A33D-3DF733F06479}" type="presParOf" srcId="{1BE058E2-28D4-4A36-B53A-590AF4662A0A}" destId="{BD143CE5-1EEE-4F36-AA96-3AF5A8FE1A54}" srcOrd="0" destOrd="0" presId="urn:microsoft.com/office/officeart/2005/8/layout/hierarchy4"/>
    <dgm:cxn modelId="{29BB4754-8E76-4E46-BDFF-18C4020246B1}" type="presParOf" srcId="{BD143CE5-1EEE-4F36-AA96-3AF5A8FE1A54}" destId="{341E192E-E0D0-4B08-B792-C62DCFF01041}" srcOrd="0" destOrd="0" presId="urn:microsoft.com/office/officeart/2005/8/layout/hierarchy4"/>
    <dgm:cxn modelId="{BB9A0B52-B7C7-4458-AEDA-0AF3DAB38A5B}" type="presParOf" srcId="{BD143CE5-1EEE-4F36-AA96-3AF5A8FE1A54}" destId="{6997D5E8-50C5-4ED2-A378-B74553A26DC7}" srcOrd="1" destOrd="0" presId="urn:microsoft.com/office/officeart/2005/8/layout/hierarchy4"/>
    <dgm:cxn modelId="{4148FD9E-BFE6-4243-B4CF-84C247EFC505}" type="presParOf" srcId="{BD143CE5-1EEE-4F36-AA96-3AF5A8FE1A54}" destId="{04220920-C128-4D43-9CB7-3420D57A1D6F}" srcOrd="2" destOrd="0" presId="urn:microsoft.com/office/officeart/2005/8/layout/hierarchy4"/>
    <dgm:cxn modelId="{AC0A3F96-76C2-4D70-B216-8FFE7D121733}" type="presParOf" srcId="{04220920-C128-4D43-9CB7-3420D57A1D6F}" destId="{3F198F19-EAF6-43AC-BEE5-1F9E8EF2B084}" srcOrd="0" destOrd="0" presId="urn:microsoft.com/office/officeart/2005/8/layout/hierarchy4"/>
    <dgm:cxn modelId="{BB713F26-093F-4E2F-9B3D-7085268D89AB}" type="presParOf" srcId="{3F198F19-EAF6-43AC-BEE5-1F9E8EF2B084}" destId="{FE8B1128-1F9F-4CEA-A6CF-15D4DE186EB3}" srcOrd="0" destOrd="0" presId="urn:microsoft.com/office/officeart/2005/8/layout/hierarchy4"/>
    <dgm:cxn modelId="{7324A66A-E5F4-4D21-87F3-C73D2AA82F9E}" type="presParOf" srcId="{3F198F19-EAF6-43AC-BEE5-1F9E8EF2B084}" destId="{CC5BAA6D-68B9-46D4-829B-664DCCC1C5BF}" srcOrd="1" destOrd="0" presId="urn:microsoft.com/office/officeart/2005/8/layout/hierarchy4"/>
    <dgm:cxn modelId="{653EB263-1F66-412A-A703-07B743BEC5E6}" type="presParOf" srcId="{3F198F19-EAF6-43AC-BEE5-1F9E8EF2B084}" destId="{119FAC9D-13FD-4C3D-91FF-12934226FB31}" srcOrd="2" destOrd="0" presId="urn:microsoft.com/office/officeart/2005/8/layout/hierarchy4"/>
    <dgm:cxn modelId="{725BF83F-3B3E-4570-B6BD-DEE4FD1BDC6D}" type="presParOf" srcId="{119FAC9D-13FD-4C3D-91FF-12934226FB31}" destId="{89587CAD-8EF0-4632-8113-820807DA5127}" srcOrd="0" destOrd="0" presId="urn:microsoft.com/office/officeart/2005/8/layout/hierarchy4"/>
    <dgm:cxn modelId="{19980B02-0B0C-450A-8884-85F23DBA8A11}" type="presParOf" srcId="{89587CAD-8EF0-4632-8113-820807DA5127}" destId="{C1184C89-03A1-4B3B-942F-9F59163BB46A}" srcOrd="0" destOrd="0" presId="urn:microsoft.com/office/officeart/2005/8/layout/hierarchy4"/>
    <dgm:cxn modelId="{A7954897-D704-4CD2-A26F-F6DC36BD4C0A}" type="presParOf" srcId="{89587CAD-8EF0-4632-8113-820807DA5127}" destId="{F755B0BF-9F69-444A-A4D2-F0CE8AD0DD5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3646511F-225E-4699-8A7C-DD4188B6E46E}">
      <dgm:prSet phldrT="[Tekst]"/>
      <dgm:spPr>
        <a:solidFill>
          <a:schemeClr val="accent1">
            <a:lumMod val="40000"/>
            <a:lumOff val="60000"/>
          </a:schemeClr>
        </a:solidFill>
      </dgm:spPr>
      <dgm:t>
        <a:bodyPr/>
        <a:lstStyle/>
        <a:p>
          <a:r>
            <a:rPr lang="en-US" dirty="0"/>
            <a:t>Networking &amp; Storage</a:t>
          </a:r>
          <a:endParaRPr lang="nl-NL" dirty="0"/>
        </a:p>
      </dgm:t>
    </dgm:pt>
    <dgm:pt modelId="{882DE83D-366D-4D2D-9F79-557EDD55B8B4}" type="parTrans" cxnId="{9D8EA181-3FD2-4B2D-A8F4-FBB5F0030DB1}">
      <dgm:prSet/>
      <dgm:spPr/>
      <dgm:t>
        <a:bodyPr/>
        <a:lstStyle/>
        <a:p>
          <a:endParaRPr lang="nl-NL"/>
        </a:p>
      </dgm:t>
    </dgm:pt>
    <dgm:pt modelId="{0CD5AB60-F28D-4763-889A-0B1136B95FDA}" type="sibTrans" cxnId="{9D8EA181-3FD2-4B2D-A8F4-FBB5F0030DB1}">
      <dgm:prSet/>
      <dgm:spPr/>
      <dgm:t>
        <a:bodyPr/>
        <a:lstStyle/>
        <a:p>
          <a:endParaRPr lang="nl-NL"/>
        </a:p>
      </dgm:t>
    </dgm:pt>
    <dgm:pt modelId="{7A777AF8-0DD3-4EEA-8203-A339D4CFFF48}">
      <dgm:prSet phldrT="[Tekst]"/>
      <dgm:spPr>
        <a:solidFill>
          <a:schemeClr val="accent2">
            <a:lumMod val="75000"/>
          </a:schemeClr>
        </a:solidFill>
      </dgm:spPr>
      <dgm:t>
        <a:bodyPr/>
        <a:lstStyle/>
        <a:p>
          <a:r>
            <a:rPr lang="en-US" dirty="0"/>
            <a:t>Container(s)</a:t>
          </a:r>
          <a:endParaRPr lang="nl-NL" dirty="0"/>
        </a:p>
      </dgm:t>
    </dgm:pt>
    <dgm:pt modelId="{9BABED11-7918-4F86-9BCB-C37E3CA7E84E}" type="parTrans" cxnId="{3A73F280-37BD-48B6-AAB4-854C33A9494C}">
      <dgm:prSet/>
      <dgm:spPr/>
      <dgm:t>
        <a:bodyPr/>
        <a:lstStyle/>
        <a:p>
          <a:endParaRPr lang="nl-NL"/>
        </a:p>
      </dgm:t>
    </dgm:pt>
    <dgm:pt modelId="{DCECB812-CBB3-4FBB-B1D7-E41EDF07FE8B}" type="sibTrans" cxnId="{3A73F280-37BD-48B6-AAB4-854C33A9494C}">
      <dgm:prSet/>
      <dgm:spPr/>
      <dgm:t>
        <a:bodyPr/>
        <a:lstStyle/>
        <a:p>
          <a:endParaRPr lang="nl-NL"/>
        </a:p>
      </dgm:t>
    </dgm:pt>
    <dgm:pt modelId="{EC58C9A5-A136-46CA-A99C-F8506D5FAA3A}">
      <dgm:prSet phldrT="[Tekst]"/>
      <dgm:spPr>
        <a:solidFill>
          <a:srgbClr val="92D050"/>
        </a:solidFill>
      </dgm:spPr>
      <dgm:t>
        <a:bodyPr/>
        <a:lstStyle/>
        <a:p>
          <a:r>
            <a:rPr lang="en-US" dirty="0"/>
            <a:t>Container Runtime/Daemon</a:t>
          </a:r>
          <a:endParaRPr lang="nl-NL" dirty="0"/>
        </a:p>
      </dgm:t>
    </dgm:pt>
    <dgm:pt modelId="{5858F91A-3110-4F1D-9710-B5F413F604D4}" type="parTrans" cxnId="{03E6648F-6703-4D8D-9045-A36E17328EBB}">
      <dgm:prSet/>
      <dgm:spPr/>
      <dgm:t>
        <a:bodyPr/>
        <a:lstStyle/>
        <a:p>
          <a:endParaRPr lang="nl-NL"/>
        </a:p>
      </dgm:t>
    </dgm:pt>
    <dgm:pt modelId="{0827CFF3-D96B-46A8-B512-9D0AAECDD3CE}" type="sibTrans" cxnId="{03E6648F-6703-4D8D-9045-A36E17328EBB}">
      <dgm:prSet/>
      <dgm:spPr/>
      <dgm:t>
        <a:bodyPr/>
        <a:lstStyle/>
        <a:p>
          <a:endParaRPr lang="nl-NL"/>
        </a:p>
      </dgm:t>
    </dgm:pt>
    <dgm:pt modelId="{18304613-D712-4339-9E6C-96DB26F563BE}">
      <dgm:prSet phldrT="[Tekst]"/>
      <dgm:spPr>
        <a:solidFill>
          <a:schemeClr val="bg2">
            <a:lumMod val="10000"/>
          </a:schemeClr>
        </a:solidFill>
      </dgm:spPr>
      <dgm:t>
        <a:bodyPr/>
        <a:lstStyle/>
        <a:p>
          <a:r>
            <a:rPr lang="en-US" dirty="0"/>
            <a:t>Cloud</a:t>
          </a:r>
          <a:endParaRPr lang="nl-NL" dirty="0"/>
        </a:p>
      </dgm:t>
    </dgm:pt>
    <dgm:pt modelId="{0A2CB173-FF87-4865-BD9D-5144F7F18EB5}" type="parTrans" cxnId="{73EE7531-1161-4264-BDA6-D391D1B5BA4F}">
      <dgm:prSet/>
      <dgm:spPr/>
      <dgm:t>
        <a:bodyPr/>
        <a:lstStyle/>
        <a:p>
          <a:endParaRPr lang="nl-NL"/>
        </a:p>
      </dgm:t>
    </dgm:pt>
    <dgm:pt modelId="{A01C8197-397D-4B7E-9F36-651F87A8F224}" type="sibTrans" cxnId="{73EE7531-1161-4264-BDA6-D391D1B5BA4F}">
      <dgm:prSet/>
      <dgm:spPr/>
      <dgm:t>
        <a:bodyPr/>
        <a:lstStyle/>
        <a:p>
          <a:endParaRPr lang="nl-NL"/>
        </a:p>
      </dgm:t>
    </dgm:pt>
    <dgm:pt modelId="{10502886-44D4-43C6-9DFF-A68DBA9F6AFC}">
      <dgm:prSet phldrT="[Tekst]"/>
      <dgm:spPr>
        <a:solidFill>
          <a:srgbClr val="00B050"/>
        </a:solidFill>
      </dgm:spPr>
      <dgm:t>
        <a:bodyPr/>
        <a:lstStyle/>
        <a:p>
          <a:r>
            <a:rPr lang="en-US" dirty="0"/>
            <a:t>Container OS</a:t>
          </a:r>
          <a:endParaRPr lang="nl-NL" dirty="0"/>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A7B352E5-C784-4702-9D17-202EE0B07648}">
      <dgm:prSet phldrT="[Tekst]"/>
      <dgm:spPr>
        <a:solidFill>
          <a:schemeClr val="bg2">
            <a:lumMod val="10000"/>
          </a:schemeClr>
        </a:solidFill>
      </dgm:spPr>
      <dgm:t>
        <a:bodyPr/>
        <a:lstStyle/>
        <a:p>
          <a:r>
            <a:rPr lang="en-US" dirty="0"/>
            <a:t>VM</a:t>
          </a:r>
          <a:endParaRPr lang="nl-NL" dirty="0"/>
        </a:p>
      </dgm:t>
    </dgm:pt>
    <dgm:pt modelId="{56EC32AB-9587-413F-A782-678B79E5D74E}" type="parTrans" cxnId="{B1A1C338-03B8-4941-BCAC-6D89FBC30428}">
      <dgm:prSet/>
      <dgm:spPr/>
      <dgm:t>
        <a:bodyPr/>
        <a:lstStyle/>
        <a:p>
          <a:endParaRPr lang="nl-NL"/>
        </a:p>
      </dgm:t>
    </dgm:pt>
    <dgm:pt modelId="{C66E3C2C-73AB-42D4-9DFA-BF45410615C1}" type="sibTrans" cxnId="{B1A1C338-03B8-4941-BCAC-6D89FBC30428}">
      <dgm:prSet/>
      <dgm:spPr/>
      <dgm:t>
        <a:bodyPr/>
        <a:lstStyle/>
        <a:p>
          <a:endParaRPr lang="nl-NL"/>
        </a:p>
      </dgm:t>
    </dgm:pt>
    <dgm:pt modelId="{640FC7A4-01B0-4F09-AFE6-DFCF47F85C97}">
      <dgm:prSet phldrT="[Tekst]"/>
      <dgm:spPr>
        <a:solidFill>
          <a:schemeClr val="bg2">
            <a:lumMod val="10000"/>
          </a:schemeClr>
        </a:solidFill>
      </dgm:spPr>
      <dgm:t>
        <a:bodyPr/>
        <a:lstStyle/>
        <a:p>
          <a:r>
            <a:rPr lang="en-US" dirty="0"/>
            <a:t>Physical Host</a:t>
          </a:r>
          <a:endParaRPr lang="nl-NL" dirty="0"/>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2628D7FE-DC04-4655-979E-9F31AF279A67}">
      <dgm:prSet phldrT="[Tekst]"/>
      <dgm:spPr>
        <a:solidFill>
          <a:schemeClr val="accent5">
            <a:lumMod val="50000"/>
          </a:schemeClr>
        </a:solidFill>
      </dgm:spPr>
      <dgm:t>
        <a:bodyPr/>
        <a:lstStyle/>
        <a:p>
          <a:r>
            <a:rPr lang="en-US" dirty="0"/>
            <a:t>Orchestration</a:t>
          </a:r>
          <a:endParaRPr lang="nl-NL" dirty="0"/>
        </a:p>
      </dgm:t>
    </dgm:pt>
    <dgm:pt modelId="{4DD1EFA9-A62E-49FC-B325-2F58E7CDC260}" type="parTrans" cxnId="{7B4377D6-9888-491C-9868-0820616A6443}">
      <dgm:prSet/>
      <dgm:spPr/>
      <dgm:t>
        <a:bodyPr/>
        <a:lstStyle/>
        <a:p>
          <a:endParaRPr lang="nl-NL"/>
        </a:p>
      </dgm:t>
    </dgm:pt>
    <dgm:pt modelId="{C9D2DFCC-9549-4228-84F2-A4291DF97A90}" type="sibTrans" cxnId="{7B4377D6-9888-491C-9868-0820616A6443}">
      <dgm:prSet/>
      <dgm:spPr/>
      <dgm:t>
        <a:bodyPr/>
        <a:lstStyle/>
        <a:p>
          <a:endParaRPr lang="nl-NL"/>
        </a:p>
      </dgm:t>
    </dgm:pt>
    <dgm:pt modelId="{5307360B-8895-413A-889B-4B2318D6B0B6}" type="pres">
      <dgm:prSet presAssocID="{CDB5C7F0-A522-4B1E-9275-8726593366D4}" presName="Name0" presStyleCnt="0">
        <dgm:presLayoutVars>
          <dgm:chPref val="1"/>
          <dgm:dir/>
          <dgm:animOne val="branch"/>
          <dgm:animLvl val="lvl"/>
          <dgm:resizeHandles/>
        </dgm:presLayoutVars>
      </dgm:prSet>
      <dgm:spPr/>
    </dgm:pt>
    <dgm:pt modelId="{A948055D-B8FB-48E8-9E11-00CAC6E65EB5}" type="pres">
      <dgm:prSet presAssocID="{2628D7FE-DC04-4655-979E-9F31AF279A67}" presName="vertOne" presStyleCnt="0"/>
      <dgm:spPr/>
    </dgm:pt>
    <dgm:pt modelId="{3D74C558-2BB8-44B0-9D75-721066E51221}" type="pres">
      <dgm:prSet presAssocID="{2628D7FE-DC04-4655-979E-9F31AF279A67}" presName="txOne" presStyleLbl="node0" presStyleIdx="0" presStyleCnt="1">
        <dgm:presLayoutVars>
          <dgm:chPref val="3"/>
        </dgm:presLayoutVars>
      </dgm:prSet>
      <dgm:spPr/>
    </dgm:pt>
    <dgm:pt modelId="{6ED56C90-7576-4B63-8E76-8DE3906618FE}" type="pres">
      <dgm:prSet presAssocID="{2628D7FE-DC04-4655-979E-9F31AF279A67}" presName="parTransOne" presStyleCnt="0"/>
      <dgm:spPr/>
    </dgm:pt>
    <dgm:pt modelId="{B27ED3EE-1049-408C-944A-0FD6595D9F92}" type="pres">
      <dgm:prSet presAssocID="{2628D7FE-DC04-4655-979E-9F31AF279A67}" presName="horzOne" presStyleCnt="0"/>
      <dgm:spPr/>
    </dgm:pt>
    <dgm:pt modelId="{40B9256E-1450-4160-875C-92914FCAAD55}" type="pres">
      <dgm:prSet presAssocID="{3646511F-225E-4699-8A7C-DD4188B6E46E}" presName="vertTwo" presStyleCnt="0"/>
      <dgm:spPr/>
    </dgm:pt>
    <dgm:pt modelId="{F1498034-897E-4E41-9C81-497B8BDB65EF}" type="pres">
      <dgm:prSet presAssocID="{3646511F-225E-4699-8A7C-DD4188B6E46E}" presName="txTwo" presStyleLbl="node2" presStyleIdx="0" presStyleCnt="1">
        <dgm:presLayoutVars>
          <dgm:chPref val="3"/>
        </dgm:presLayoutVars>
      </dgm:prSet>
      <dgm:spPr/>
    </dgm:pt>
    <dgm:pt modelId="{5BDAB23E-699A-473E-A752-7A5677905E85}" type="pres">
      <dgm:prSet presAssocID="{3646511F-225E-4699-8A7C-DD4188B6E46E}" presName="parTransTwo" presStyleCnt="0"/>
      <dgm:spPr/>
    </dgm:pt>
    <dgm:pt modelId="{17AAB255-2D46-4F95-83BF-AA98A4F209C1}" type="pres">
      <dgm:prSet presAssocID="{3646511F-225E-4699-8A7C-DD4188B6E46E}" presName="horzTwo" presStyleCnt="0"/>
      <dgm:spPr/>
    </dgm:pt>
    <dgm:pt modelId="{25F4BFDC-815F-409D-850B-F8582B7BC94A}" type="pres">
      <dgm:prSet presAssocID="{7A777AF8-0DD3-4EEA-8203-A339D4CFFF48}" presName="vertThree" presStyleCnt="0"/>
      <dgm:spPr/>
    </dgm:pt>
    <dgm:pt modelId="{66245CEA-CE4E-458B-89B1-E80F76991A9B}" type="pres">
      <dgm:prSet presAssocID="{7A777AF8-0DD3-4EEA-8203-A339D4CFFF48}" presName="txThree" presStyleLbl="node3" presStyleIdx="0" presStyleCnt="1">
        <dgm:presLayoutVars>
          <dgm:chPref val="3"/>
        </dgm:presLayoutVars>
      </dgm:prSet>
      <dgm:spPr/>
    </dgm:pt>
    <dgm:pt modelId="{8D5EC7B6-5471-494A-86A3-22BAC1F64F01}" type="pres">
      <dgm:prSet presAssocID="{7A777AF8-0DD3-4EEA-8203-A339D4CFFF48}" presName="parTransThree" presStyleCnt="0"/>
      <dgm:spPr/>
    </dgm:pt>
    <dgm:pt modelId="{C209118D-3C97-4087-BC5A-DEEB293B9122}" type="pres">
      <dgm:prSet presAssocID="{7A777AF8-0DD3-4EEA-8203-A339D4CFFF48}" presName="horzThree" presStyleCnt="0"/>
      <dgm:spPr/>
    </dgm:pt>
    <dgm:pt modelId="{0FE5731A-FD85-4722-8FB0-AB191F730588}" type="pres">
      <dgm:prSet presAssocID="{EC58C9A5-A136-46CA-A99C-F8506D5FAA3A}" presName="vertFour" presStyleCnt="0">
        <dgm:presLayoutVars>
          <dgm:chPref val="3"/>
        </dgm:presLayoutVars>
      </dgm:prSet>
      <dgm:spPr/>
    </dgm:pt>
    <dgm:pt modelId="{79EEB60C-2F60-473A-9B86-4E81F86DDE9B}" type="pres">
      <dgm:prSet presAssocID="{EC58C9A5-A136-46CA-A99C-F8506D5FAA3A}" presName="txFour" presStyleLbl="node4" presStyleIdx="0" presStyleCnt="5">
        <dgm:presLayoutVars>
          <dgm:chPref val="3"/>
        </dgm:presLayoutVars>
      </dgm:prSet>
      <dgm:spPr/>
    </dgm:pt>
    <dgm:pt modelId="{7DD57237-B053-41EB-A794-4DF3AF058A54}" type="pres">
      <dgm:prSet presAssocID="{EC58C9A5-A136-46CA-A99C-F8506D5FAA3A}" presName="parTransFour" presStyleCnt="0"/>
      <dgm:spPr/>
    </dgm:pt>
    <dgm:pt modelId="{9D103CD2-7B48-44CB-84CF-54A0495ACF84}" type="pres">
      <dgm:prSet presAssocID="{EC58C9A5-A136-46CA-A99C-F8506D5FAA3A}" presName="horzFour" presStyleCnt="0"/>
      <dgm:spPr/>
    </dgm:pt>
    <dgm:pt modelId="{ACB735AE-8525-4B66-82CB-1A6C55AA4D46}" type="pres">
      <dgm:prSet presAssocID="{10502886-44D4-43C6-9DFF-A68DBA9F6AFC}" presName="vertFour" presStyleCnt="0">
        <dgm:presLayoutVars>
          <dgm:chPref val="3"/>
        </dgm:presLayoutVars>
      </dgm:prSet>
      <dgm:spPr/>
    </dgm:pt>
    <dgm:pt modelId="{D5F7BE26-A22C-4528-88CE-2EB15121BD91}" type="pres">
      <dgm:prSet presAssocID="{10502886-44D4-43C6-9DFF-A68DBA9F6AFC}" presName="txFour" presStyleLbl="node4" presStyleIdx="1" presStyleCnt="5">
        <dgm:presLayoutVars>
          <dgm:chPref val="3"/>
        </dgm:presLayoutVars>
      </dgm:prSet>
      <dgm:spPr/>
    </dgm:pt>
    <dgm:pt modelId="{04F6BCD9-33D3-44E7-9728-5D0745DC1BC5}" type="pres">
      <dgm:prSet presAssocID="{10502886-44D4-43C6-9DFF-A68DBA9F6AFC}" presName="parTransFour" presStyleCnt="0"/>
      <dgm:spPr/>
    </dgm:pt>
    <dgm:pt modelId="{513358FB-FD89-41AD-963B-9330B81E1629}" type="pres">
      <dgm:prSet presAssocID="{10502886-44D4-43C6-9DFF-A68DBA9F6AFC}" presName="horzFour" presStyleCnt="0"/>
      <dgm:spPr/>
    </dgm:pt>
    <dgm:pt modelId="{113FB93B-08ED-46DC-87C5-69ADC5632270}" type="pres">
      <dgm:prSet presAssocID="{640FC7A4-01B0-4F09-AFE6-DFCF47F85C97}" presName="vertFour" presStyleCnt="0">
        <dgm:presLayoutVars>
          <dgm:chPref val="3"/>
        </dgm:presLayoutVars>
      </dgm:prSet>
      <dgm:spPr/>
    </dgm:pt>
    <dgm:pt modelId="{E42D1F4C-5EF6-4F5A-90BF-B11C425AB295}" type="pres">
      <dgm:prSet presAssocID="{640FC7A4-01B0-4F09-AFE6-DFCF47F85C97}" presName="txFour" presStyleLbl="node4" presStyleIdx="2" presStyleCnt="5">
        <dgm:presLayoutVars>
          <dgm:chPref val="3"/>
        </dgm:presLayoutVars>
      </dgm:prSet>
      <dgm:spPr/>
    </dgm:pt>
    <dgm:pt modelId="{9DFA1E95-C79D-4699-9A19-7426210CDB5C}" type="pres">
      <dgm:prSet presAssocID="{640FC7A4-01B0-4F09-AFE6-DFCF47F85C97}" presName="horzFour" presStyleCnt="0"/>
      <dgm:spPr/>
    </dgm:pt>
    <dgm:pt modelId="{930A0C55-F25D-4041-A564-A93C663637B5}" type="pres">
      <dgm:prSet presAssocID="{7406BD25-F065-44AA-9CEC-2385D9210E80}" presName="sibSpaceFour" presStyleCnt="0"/>
      <dgm:spPr/>
    </dgm:pt>
    <dgm:pt modelId="{6432B94A-455C-44EB-957B-B89D9FE6C405}" type="pres">
      <dgm:prSet presAssocID="{A7B352E5-C784-4702-9D17-202EE0B07648}" presName="vertFour" presStyleCnt="0">
        <dgm:presLayoutVars>
          <dgm:chPref val="3"/>
        </dgm:presLayoutVars>
      </dgm:prSet>
      <dgm:spPr/>
    </dgm:pt>
    <dgm:pt modelId="{61FF1975-81EB-4104-B155-6D8D8CBA3E28}" type="pres">
      <dgm:prSet presAssocID="{A7B352E5-C784-4702-9D17-202EE0B07648}" presName="txFour" presStyleLbl="node4" presStyleIdx="3" presStyleCnt="5">
        <dgm:presLayoutVars>
          <dgm:chPref val="3"/>
        </dgm:presLayoutVars>
      </dgm:prSet>
      <dgm:spPr/>
    </dgm:pt>
    <dgm:pt modelId="{C91A80F6-73A2-42F1-B0BA-49290C526400}" type="pres">
      <dgm:prSet presAssocID="{A7B352E5-C784-4702-9D17-202EE0B07648}" presName="horzFour" presStyleCnt="0"/>
      <dgm:spPr/>
    </dgm:pt>
    <dgm:pt modelId="{CD4FF856-7781-401D-AD3A-2168BF139485}" type="pres">
      <dgm:prSet presAssocID="{C66E3C2C-73AB-42D4-9DFA-BF45410615C1}" presName="sibSpaceFour" presStyleCnt="0"/>
      <dgm:spPr/>
    </dgm:pt>
    <dgm:pt modelId="{3A8B312C-FD3F-4BDA-9F4B-3446A04F5FC4}" type="pres">
      <dgm:prSet presAssocID="{18304613-D712-4339-9E6C-96DB26F563BE}" presName="vertFour" presStyleCnt="0">
        <dgm:presLayoutVars>
          <dgm:chPref val="3"/>
        </dgm:presLayoutVars>
      </dgm:prSet>
      <dgm:spPr/>
    </dgm:pt>
    <dgm:pt modelId="{B7445255-3CA8-4FC8-81E2-EB7DBEA47836}" type="pres">
      <dgm:prSet presAssocID="{18304613-D712-4339-9E6C-96DB26F563BE}" presName="txFour" presStyleLbl="node4" presStyleIdx="4" presStyleCnt="5">
        <dgm:presLayoutVars>
          <dgm:chPref val="3"/>
        </dgm:presLayoutVars>
      </dgm:prSet>
      <dgm:spPr/>
    </dgm:pt>
    <dgm:pt modelId="{2D798512-EEA6-4C6F-ADDC-6555B8961640}" type="pres">
      <dgm:prSet presAssocID="{18304613-D712-4339-9E6C-96DB26F563BE}" presName="horzFour" presStyleCnt="0"/>
      <dgm:spPr/>
    </dgm:pt>
  </dgm:ptLst>
  <dgm:cxnLst>
    <dgm:cxn modelId="{5E25E409-25F1-4843-BA5C-4A18A28B98DD}" type="presOf" srcId="{3646511F-225E-4699-8A7C-DD4188B6E46E}" destId="{F1498034-897E-4E41-9C81-497B8BDB65EF}" srcOrd="0" destOrd="0" presId="urn:microsoft.com/office/officeart/2005/8/layout/hierarchy4"/>
    <dgm:cxn modelId="{D593090A-481B-4746-8F89-6858F5FA353E}" type="presOf" srcId="{A7B352E5-C784-4702-9D17-202EE0B07648}" destId="{61FF1975-81EB-4104-B155-6D8D8CBA3E28}" srcOrd="0" destOrd="0" presId="urn:microsoft.com/office/officeart/2005/8/layout/hierarchy4"/>
    <dgm:cxn modelId="{B72CAB0D-EE2D-481D-A586-11AF10E38A0E}" type="presOf" srcId="{7A777AF8-0DD3-4EEA-8203-A339D4CFFF48}" destId="{66245CEA-CE4E-458B-89B1-E80F76991A9B}" srcOrd="0" destOrd="0" presId="urn:microsoft.com/office/officeart/2005/8/layout/hierarchy4"/>
    <dgm:cxn modelId="{EE807E24-0A98-4A27-9C41-68CCD2089B0F}" type="presOf" srcId="{CDB5C7F0-A522-4B1E-9275-8726593366D4}" destId="{5307360B-8895-413A-889B-4B2318D6B0B6}" srcOrd="0" destOrd="0" presId="urn:microsoft.com/office/officeart/2005/8/layout/hierarchy4"/>
    <dgm:cxn modelId="{917B4229-F973-47B3-A56D-4EABEB5A0EAB}" srcId="{EC58C9A5-A136-46CA-A99C-F8506D5FAA3A}" destId="{10502886-44D4-43C6-9DFF-A68DBA9F6AFC}" srcOrd="0" destOrd="0" parTransId="{8C1DD2F3-B1E8-4095-9303-051F898D73D3}" sibTransId="{AAEE430B-9B5C-4748-8E2D-2F9A35476795}"/>
    <dgm:cxn modelId="{73EE7531-1161-4264-BDA6-D391D1B5BA4F}" srcId="{10502886-44D4-43C6-9DFF-A68DBA9F6AFC}" destId="{18304613-D712-4339-9E6C-96DB26F563BE}" srcOrd="2" destOrd="0" parTransId="{0A2CB173-FF87-4865-BD9D-5144F7F18EB5}" sibTransId="{A01C8197-397D-4B7E-9F36-651F87A8F224}"/>
    <dgm:cxn modelId="{B1A1C338-03B8-4941-BCAC-6D89FBC30428}" srcId="{10502886-44D4-43C6-9DFF-A68DBA9F6AFC}" destId="{A7B352E5-C784-4702-9D17-202EE0B07648}" srcOrd="1" destOrd="0" parTransId="{56EC32AB-9587-413F-A782-678B79E5D74E}" sibTransId="{C66E3C2C-73AB-42D4-9DFA-BF45410615C1}"/>
    <dgm:cxn modelId="{492F934C-5C8F-4D26-AF13-E1B886DA5671}" type="presOf" srcId="{EC58C9A5-A136-46CA-A99C-F8506D5FAA3A}" destId="{79EEB60C-2F60-473A-9B86-4E81F86DDE9B}" srcOrd="0" destOrd="0" presId="urn:microsoft.com/office/officeart/2005/8/layout/hierarchy4"/>
    <dgm:cxn modelId="{CBBF8A5A-2FA1-4297-9D67-41759ECB8D06}" type="presOf" srcId="{18304613-D712-4339-9E6C-96DB26F563BE}" destId="{B7445255-3CA8-4FC8-81E2-EB7DBEA47836}" srcOrd="0" destOrd="0" presId="urn:microsoft.com/office/officeart/2005/8/layout/hierarchy4"/>
    <dgm:cxn modelId="{3A73F280-37BD-48B6-AAB4-854C33A9494C}" srcId="{3646511F-225E-4699-8A7C-DD4188B6E46E}" destId="{7A777AF8-0DD3-4EEA-8203-A339D4CFFF48}" srcOrd="0" destOrd="0" parTransId="{9BABED11-7918-4F86-9BCB-C37E3CA7E84E}" sibTransId="{DCECB812-CBB3-4FBB-B1D7-E41EDF07FE8B}"/>
    <dgm:cxn modelId="{9D8EA181-3FD2-4B2D-A8F4-FBB5F0030DB1}" srcId="{2628D7FE-DC04-4655-979E-9F31AF279A67}" destId="{3646511F-225E-4699-8A7C-DD4188B6E46E}" srcOrd="0" destOrd="0" parTransId="{882DE83D-366D-4D2D-9F79-557EDD55B8B4}" sibTransId="{0CD5AB60-F28D-4763-889A-0B1136B95FDA}"/>
    <dgm:cxn modelId="{65CE048B-AA1F-4B45-A8CD-CAD7EFC7C9CB}" type="presOf" srcId="{10502886-44D4-43C6-9DFF-A68DBA9F6AFC}" destId="{D5F7BE26-A22C-4528-88CE-2EB15121BD91}" srcOrd="0" destOrd="0" presId="urn:microsoft.com/office/officeart/2005/8/layout/hierarchy4"/>
    <dgm:cxn modelId="{03E6648F-6703-4D8D-9045-A36E17328EBB}" srcId="{7A777AF8-0DD3-4EEA-8203-A339D4CFFF48}" destId="{EC58C9A5-A136-46CA-A99C-F8506D5FAA3A}" srcOrd="0" destOrd="0" parTransId="{5858F91A-3110-4F1D-9710-B5F413F604D4}" sibTransId="{0827CFF3-D96B-46A8-B512-9D0AAECDD3CE}"/>
    <dgm:cxn modelId="{E484F59A-7672-43DA-830D-5A879D885243}" type="presOf" srcId="{2628D7FE-DC04-4655-979E-9F31AF279A67}" destId="{3D74C558-2BB8-44B0-9D75-721066E51221}" srcOrd="0" destOrd="0" presId="urn:microsoft.com/office/officeart/2005/8/layout/hierarchy4"/>
    <dgm:cxn modelId="{43342DA0-BB75-43DB-8852-6102FE003EB1}" srcId="{10502886-44D4-43C6-9DFF-A68DBA9F6AFC}" destId="{640FC7A4-01B0-4F09-AFE6-DFCF47F85C97}" srcOrd="0" destOrd="0" parTransId="{1FA89D66-9081-4B32-AD05-EC1998410021}" sibTransId="{7406BD25-F065-44AA-9CEC-2385D9210E80}"/>
    <dgm:cxn modelId="{7B4377D6-9888-491C-9868-0820616A6443}" srcId="{CDB5C7F0-A522-4B1E-9275-8726593366D4}" destId="{2628D7FE-DC04-4655-979E-9F31AF279A67}" srcOrd="0" destOrd="0" parTransId="{4DD1EFA9-A62E-49FC-B325-2F58E7CDC260}" sibTransId="{C9D2DFCC-9549-4228-84F2-A4291DF97A90}"/>
    <dgm:cxn modelId="{393B0DF1-9404-4913-B9E5-10BED6812B35}" type="presOf" srcId="{640FC7A4-01B0-4F09-AFE6-DFCF47F85C97}" destId="{E42D1F4C-5EF6-4F5A-90BF-B11C425AB295}" srcOrd="0" destOrd="0" presId="urn:microsoft.com/office/officeart/2005/8/layout/hierarchy4"/>
    <dgm:cxn modelId="{5A402C54-F9D9-4F08-B629-2640964B4C29}" type="presParOf" srcId="{5307360B-8895-413A-889B-4B2318D6B0B6}" destId="{A948055D-B8FB-48E8-9E11-00CAC6E65EB5}" srcOrd="0" destOrd="0" presId="urn:microsoft.com/office/officeart/2005/8/layout/hierarchy4"/>
    <dgm:cxn modelId="{D7A247A1-6234-4595-ACA6-1DB29EDB1536}" type="presParOf" srcId="{A948055D-B8FB-48E8-9E11-00CAC6E65EB5}" destId="{3D74C558-2BB8-44B0-9D75-721066E51221}" srcOrd="0" destOrd="0" presId="urn:microsoft.com/office/officeart/2005/8/layout/hierarchy4"/>
    <dgm:cxn modelId="{1775105B-7189-4680-B270-CBD9D39A8EC9}" type="presParOf" srcId="{A948055D-B8FB-48E8-9E11-00CAC6E65EB5}" destId="{6ED56C90-7576-4B63-8E76-8DE3906618FE}" srcOrd="1" destOrd="0" presId="urn:microsoft.com/office/officeart/2005/8/layout/hierarchy4"/>
    <dgm:cxn modelId="{04AB12CA-A2BA-4796-B839-5D4D4F5DAD2B}" type="presParOf" srcId="{A948055D-B8FB-48E8-9E11-00CAC6E65EB5}" destId="{B27ED3EE-1049-408C-944A-0FD6595D9F92}" srcOrd="2" destOrd="0" presId="urn:microsoft.com/office/officeart/2005/8/layout/hierarchy4"/>
    <dgm:cxn modelId="{F2D59591-D2AF-4EC5-85BB-505336C2F41C}" type="presParOf" srcId="{B27ED3EE-1049-408C-944A-0FD6595D9F92}" destId="{40B9256E-1450-4160-875C-92914FCAAD55}" srcOrd="0" destOrd="0" presId="urn:microsoft.com/office/officeart/2005/8/layout/hierarchy4"/>
    <dgm:cxn modelId="{DC7BC02F-9500-4B9F-ACC9-211EEFC32170}" type="presParOf" srcId="{40B9256E-1450-4160-875C-92914FCAAD55}" destId="{F1498034-897E-4E41-9C81-497B8BDB65EF}" srcOrd="0" destOrd="0" presId="urn:microsoft.com/office/officeart/2005/8/layout/hierarchy4"/>
    <dgm:cxn modelId="{81121757-760B-430C-BCB2-0A30598DD857}" type="presParOf" srcId="{40B9256E-1450-4160-875C-92914FCAAD55}" destId="{5BDAB23E-699A-473E-A752-7A5677905E85}" srcOrd="1" destOrd="0" presId="urn:microsoft.com/office/officeart/2005/8/layout/hierarchy4"/>
    <dgm:cxn modelId="{AA20CC43-7E7A-49F3-995E-87FAFAAE3830}" type="presParOf" srcId="{40B9256E-1450-4160-875C-92914FCAAD55}" destId="{17AAB255-2D46-4F95-83BF-AA98A4F209C1}" srcOrd="2" destOrd="0" presId="urn:microsoft.com/office/officeart/2005/8/layout/hierarchy4"/>
    <dgm:cxn modelId="{D7C67A0C-B71A-4B66-86D7-9ADACB72B4DB}" type="presParOf" srcId="{17AAB255-2D46-4F95-83BF-AA98A4F209C1}" destId="{25F4BFDC-815F-409D-850B-F8582B7BC94A}" srcOrd="0" destOrd="0" presId="urn:microsoft.com/office/officeart/2005/8/layout/hierarchy4"/>
    <dgm:cxn modelId="{2133EE05-6FF0-4F11-8EFC-1FBECE7B0852}" type="presParOf" srcId="{25F4BFDC-815F-409D-850B-F8582B7BC94A}" destId="{66245CEA-CE4E-458B-89B1-E80F76991A9B}" srcOrd="0" destOrd="0" presId="urn:microsoft.com/office/officeart/2005/8/layout/hierarchy4"/>
    <dgm:cxn modelId="{D865C13D-D07C-41B5-9A9B-3469978B9811}" type="presParOf" srcId="{25F4BFDC-815F-409D-850B-F8582B7BC94A}" destId="{8D5EC7B6-5471-494A-86A3-22BAC1F64F01}" srcOrd="1" destOrd="0" presId="urn:microsoft.com/office/officeart/2005/8/layout/hierarchy4"/>
    <dgm:cxn modelId="{30B4537C-FA54-46EA-B631-B5786019DE44}" type="presParOf" srcId="{25F4BFDC-815F-409D-850B-F8582B7BC94A}" destId="{C209118D-3C97-4087-BC5A-DEEB293B9122}" srcOrd="2" destOrd="0" presId="urn:microsoft.com/office/officeart/2005/8/layout/hierarchy4"/>
    <dgm:cxn modelId="{8B2E8FF8-D989-4881-AFDA-A25BD75082C2}" type="presParOf" srcId="{C209118D-3C97-4087-BC5A-DEEB293B9122}" destId="{0FE5731A-FD85-4722-8FB0-AB191F730588}" srcOrd="0" destOrd="0" presId="urn:microsoft.com/office/officeart/2005/8/layout/hierarchy4"/>
    <dgm:cxn modelId="{8A74D5C4-8D76-461B-9851-4FC3811CAC6B}" type="presParOf" srcId="{0FE5731A-FD85-4722-8FB0-AB191F730588}" destId="{79EEB60C-2F60-473A-9B86-4E81F86DDE9B}" srcOrd="0" destOrd="0" presId="urn:microsoft.com/office/officeart/2005/8/layout/hierarchy4"/>
    <dgm:cxn modelId="{30A67ABD-96DF-4A8D-9D48-740B9F4071B0}" type="presParOf" srcId="{0FE5731A-FD85-4722-8FB0-AB191F730588}" destId="{7DD57237-B053-41EB-A794-4DF3AF058A54}" srcOrd="1" destOrd="0" presId="urn:microsoft.com/office/officeart/2005/8/layout/hierarchy4"/>
    <dgm:cxn modelId="{34FDFD03-6C72-400E-ACF7-8E9D5AE198C3}" type="presParOf" srcId="{0FE5731A-FD85-4722-8FB0-AB191F730588}" destId="{9D103CD2-7B48-44CB-84CF-54A0495ACF84}" srcOrd="2" destOrd="0" presId="urn:microsoft.com/office/officeart/2005/8/layout/hierarchy4"/>
    <dgm:cxn modelId="{E5409D2B-80FE-421B-9DC8-5D5A03137ADF}" type="presParOf" srcId="{9D103CD2-7B48-44CB-84CF-54A0495ACF84}" destId="{ACB735AE-8525-4B66-82CB-1A6C55AA4D46}" srcOrd="0" destOrd="0" presId="urn:microsoft.com/office/officeart/2005/8/layout/hierarchy4"/>
    <dgm:cxn modelId="{8A5ABA98-3CC8-4498-973A-05845E7D1F9B}" type="presParOf" srcId="{ACB735AE-8525-4B66-82CB-1A6C55AA4D46}" destId="{D5F7BE26-A22C-4528-88CE-2EB15121BD91}" srcOrd="0" destOrd="0" presId="urn:microsoft.com/office/officeart/2005/8/layout/hierarchy4"/>
    <dgm:cxn modelId="{E7FCD1B1-0695-4558-A6E9-3698D2F9A98C}" type="presParOf" srcId="{ACB735AE-8525-4B66-82CB-1A6C55AA4D46}" destId="{04F6BCD9-33D3-44E7-9728-5D0745DC1BC5}" srcOrd="1" destOrd="0" presId="urn:microsoft.com/office/officeart/2005/8/layout/hierarchy4"/>
    <dgm:cxn modelId="{B38AE951-4569-4EBC-BAA5-AB1C128765A6}" type="presParOf" srcId="{ACB735AE-8525-4B66-82CB-1A6C55AA4D46}" destId="{513358FB-FD89-41AD-963B-9330B81E1629}" srcOrd="2" destOrd="0" presId="urn:microsoft.com/office/officeart/2005/8/layout/hierarchy4"/>
    <dgm:cxn modelId="{BB8207E2-7A0A-40B3-BDAB-A28619CC3C33}" type="presParOf" srcId="{513358FB-FD89-41AD-963B-9330B81E1629}" destId="{113FB93B-08ED-46DC-87C5-69ADC5632270}" srcOrd="0" destOrd="0" presId="urn:microsoft.com/office/officeart/2005/8/layout/hierarchy4"/>
    <dgm:cxn modelId="{0E4FA8BD-B726-49E2-B292-1D9A4555050D}" type="presParOf" srcId="{113FB93B-08ED-46DC-87C5-69ADC5632270}" destId="{E42D1F4C-5EF6-4F5A-90BF-B11C425AB295}" srcOrd="0" destOrd="0" presId="urn:microsoft.com/office/officeart/2005/8/layout/hierarchy4"/>
    <dgm:cxn modelId="{C068EF6C-F4BC-4EDB-9FC4-FC4F59D532B1}" type="presParOf" srcId="{113FB93B-08ED-46DC-87C5-69ADC5632270}" destId="{9DFA1E95-C79D-4699-9A19-7426210CDB5C}" srcOrd="1" destOrd="0" presId="urn:microsoft.com/office/officeart/2005/8/layout/hierarchy4"/>
    <dgm:cxn modelId="{5DEA3765-F265-4629-91A4-E0DDF88B81B9}" type="presParOf" srcId="{513358FB-FD89-41AD-963B-9330B81E1629}" destId="{930A0C55-F25D-4041-A564-A93C663637B5}" srcOrd="1" destOrd="0" presId="urn:microsoft.com/office/officeart/2005/8/layout/hierarchy4"/>
    <dgm:cxn modelId="{E6698C9E-2FE4-45D9-9B78-6D456BBD7B26}" type="presParOf" srcId="{513358FB-FD89-41AD-963B-9330B81E1629}" destId="{6432B94A-455C-44EB-957B-B89D9FE6C405}" srcOrd="2" destOrd="0" presId="urn:microsoft.com/office/officeart/2005/8/layout/hierarchy4"/>
    <dgm:cxn modelId="{4AEBB12B-0501-4C19-B6AE-55535B0D0419}" type="presParOf" srcId="{6432B94A-455C-44EB-957B-B89D9FE6C405}" destId="{61FF1975-81EB-4104-B155-6D8D8CBA3E28}" srcOrd="0" destOrd="0" presId="urn:microsoft.com/office/officeart/2005/8/layout/hierarchy4"/>
    <dgm:cxn modelId="{AF87011F-7E0A-483B-88B0-6AB071FA798A}" type="presParOf" srcId="{6432B94A-455C-44EB-957B-B89D9FE6C405}" destId="{C91A80F6-73A2-42F1-B0BA-49290C526400}" srcOrd="1" destOrd="0" presId="urn:microsoft.com/office/officeart/2005/8/layout/hierarchy4"/>
    <dgm:cxn modelId="{361A0695-252E-4A1B-99EA-B36750FC89D0}" type="presParOf" srcId="{513358FB-FD89-41AD-963B-9330B81E1629}" destId="{CD4FF856-7781-401D-AD3A-2168BF139485}" srcOrd="3" destOrd="0" presId="urn:microsoft.com/office/officeart/2005/8/layout/hierarchy4"/>
    <dgm:cxn modelId="{E7FDC61C-8113-42F0-8B85-4DF8DDB4B348}" type="presParOf" srcId="{513358FB-FD89-41AD-963B-9330B81E1629}" destId="{3A8B312C-FD3F-4BDA-9F4B-3446A04F5FC4}" srcOrd="4" destOrd="0" presId="urn:microsoft.com/office/officeart/2005/8/layout/hierarchy4"/>
    <dgm:cxn modelId="{D22C7699-91EB-4C7B-A18F-1C50E1536E64}" type="presParOf" srcId="{3A8B312C-FD3F-4BDA-9F4B-3446A04F5FC4}" destId="{B7445255-3CA8-4FC8-81E2-EB7DBEA47836}" srcOrd="0" destOrd="0" presId="urn:microsoft.com/office/officeart/2005/8/layout/hierarchy4"/>
    <dgm:cxn modelId="{0C1D5E71-8BC6-47F8-A1A8-BC1CAF0F147D}" type="presParOf" srcId="{3A8B312C-FD3F-4BDA-9F4B-3446A04F5FC4}" destId="{2D798512-EEA6-4C6F-ADDC-6555B896164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50888488-AB86-4EDC-968D-FE7B622AF2EB}">
      <dgm:prSet phldrT="[Tekst]" custT="1"/>
      <dgm:spPr>
        <a:solidFill>
          <a:schemeClr val="accent2">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16505D93-0117-4A92-9687-F77B84C20B64}">
      <dgm:prSet phldrT="[Tekst]" custT="1"/>
      <dgm:spPr>
        <a:solidFill>
          <a:srgbClr val="004B70"/>
        </a:solidFill>
        <a:ln w="12700" cap="flat" cmpd="sng" algn="ctr">
          <a:solidFill>
            <a:prstClr val="white">
              <a:hueOff val="0"/>
              <a:satOff val="0"/>
              <a:lumOff val="0"/>
              <a:alphaOff val="0"/>
            </a:prstClr>
          </a:solidFill>
          <a:prstDash val="solid"/>
          <a:miter lim="800000"/>
        </a:ln>
        <a:effectLst/>
      </dgm:spPr>
      <dgm:t>
        <a:bodyPr spcFirstLastPara="0" vert="horz" wrap="square" lIns="114300" tIns="114300" rIns="114300" bIns="114300" numCol="1" spcCol="1270" anchor="ctr" anchorCtr="0"/>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gm:t>
    </dgm:pt>
    <dgm:pt modelId="{9407046C-5171-45E6-9BD7-BE136594DC17}" type="parTrans" cxnId="{C91E98D0-E7F0-4DCA-9A2B-48D0EEF716B9}">
      <dgm:prSet/>
      <dgm:spPr/>
      <dgm:t>
        <a:bodyPr/>
        <a:lstStyle/>
        <a:p>
          <a:endParaRPr lang="nl-NL"/>
        </a:p>
      </dgm:t>
    </dgm:pt>
    <dgm:pt modelId="{8457D741-F1F9-4610-A9E9-410C5F17535F}" type="sibTrans" cxnId="{C91E98D0-E7F0-4DCA-9A2B-48D0EEF716B9}">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X="4672" custLinFactNeighborX="100000" custLinFactNeighborY="-188">
        <dgm:presLayoutVars>
          <dgm:chPref val="3"/>
        </dgm:presLayoutVars>
      </dgm:prSet>
      <dgm:spPr>
        <a:xfrm>
          <a:off x="2051" y="422"/>
          <a:ext cx="2098324" cy="727742"/>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custScaleY="90916">
        <dgm:presLayoutVars>
          <dgm:chPref val="3"/>
        </dgm:presLayoutVars>
      </dgm:prSet>
      <dgm:spPr>
        <a:xfrm>
          <a:off x="1025" y="784842"/>
          <a:ext cx="2098324" cy="727742"/>
        </a:xfrm>
        <a:prstGeom prst="roundRect">
          <a:avLst>
            <a:gd name="adj" fmla="val 10000"/>
          </a:avLst>
        </a:prstGeom>
      </dgm:spPr>
    </dgm:pt>
    <dgm:pt modelId="{19FF449B-4F73-499F-80B4-487688606AF9}" type="pres">
      <dgm:prSet presAssocID="{50888488-AB86-4EDC-968D-FE7B622AF2EB}" presName="parTransTwo" presStyleCnt="0"/>
      <dgm:spPr/>
    </dgm:pt>
    <dgm:pt modelId="{8F1AC66E-8C72-4A17-B82D-B43E229D8B1B}" type="pres">
      <dgm:prSet presAssocID="{50888488-AB86-4EDC-968D-FE7B622AF2EB}" presName="horzTwo" presStyleCnt="0"/>
      <dgm:spPr/>
    </dgm:pt>
    <dgm:pt modelId="{7B33C8E3-FC9B-448D-9A26-B57471D0A7DA}" type="pres">
      <dgm:prSet presAssocID="{16505D93-0117-4A92-9687-F77B84C20B64}" presName="vertThree" presStyleCnt="0"/>
      <dgm:spPr/>
    </dgm:pt>
    <dgm:pt modelId="{3B249ABA-5073-4CD3-8E8D-84E330A208C8}" type="pres">
      <dgm:prSet presAssocID="{16505D93-0117-4A92-9687-F77B84C20B64}" presName="txThree" presStyleLbl="node3" presStyleIdx="0" presStyleCnt="1">
        <dgm:presLayoutVars>
          <dgm:chPref val="3"/>
        </dgm:presLayoutVars>
      </dgm:prSet>
      <dgm:spPr/>
    </dgm:pt>
    <dgm:pt modelId="{7D1CD3C4-B037-4186-ADD7-7C2BD5F083A2}" type="pres">
      <dgm:prSet presAssocID="{16505D93-0117-4A92-9687-F77B84C20B64}"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FE51DA24-CCEA-41F8-A7B3-E3B64CF4B28C}" type="presOf" srcId="{16505D93-0117-4A92-9687-F77B84C20B64}" destId="{3B249ABA-5073-4CD3-8E8D-84E330A208C8}"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C91E98D0-E7F0-4DCA-9A2B-48D0EEF716B9}" srcId="{50888488-AB86-4EDC-968D-FE7B622AF2EB}" destId="{16505D93-0117-4A92-9687-F77B84C20B64}" srcOrd="0" destOrd="0" parTransId="{9407046C-5171-45E6-9BD7-BE136594DC17}" sibTransId="{8457D741-F1F9-4610-A9E9-410C5F17535F}"/>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22B48A23-62EA-4A41-BC97-72C57F61E5C1}" type="presParOf" srcId="{D4B24AAA-4345-41B2-95D7-C12AA684C1D1}" destId="{19FF449B-4F73-499F-80B4-487688606AF9}"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23D078B-02D6-46A8-9C88-791D18467DAC}" type="presParOf" srcId="{8F1AC66E-8C72-4A17-B82D-B43E229D8B1B}" destId="{7B33C8E3-FC9B-448D-9A26-B57471D0A7DA}" srcOrd="0" destOrd="0" presId="urn:microsoft.com/office/officeart/2005/8/layout/hierarchy4"/>
    <dgm:cxn modelId="{21B9D53F-04EA-419A-BD38-8EEB5D97719E}" type="presParOf" srcId="{7B33C8E3-FC9B-448D-9A26-B57471D0A7DA}" destId="{3B249ABA-5073-4CD3-8E8D-84E330A208C8}" srcOrd="0" destOrd="0" presId="urn:microsoft.com/office/officeart/2005/8/layout/hierarchy4"/>
    <dgm:cxn modelId="{E9BD7FE6-21E2-40CB-8663-3C3430378A50}" type="presParOf" srcId="{7B33C8E3-FC9B-448D-9A26-B57471D0A7DA}" destId="{7D1CD3C4-B037-4186-ADD7-7C2BD5F083A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B5C7F0-A522-4B1E-9275-8726593366D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nl-NL"/>
        </a:p>
      </dgm:t>
    </dgm:pt>
    <dgm:pt modelId="{10502886-44D4-43C6-9DFF-A68DBA9F6AFC}">
      <dgm:prSet phldrT="[Tekst]" custT="1"/>
      <dgm:spPr>
        <a:solidFill>
          <a:srgbClr val="E63F7B">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gm:t>
    </dgm:pt>
    <dgm:pt modelId="{8C1DD2F3-B1E8-4095-9303-051F898D73D3}" type="parTrans" cxnId="{917B4229-F973-47B3-A56D-4EABEB5A0EAB}">
      <dgm:prSet/>
      <dgm:spPr/>
      <dgm:t>
        <a:bodyPr/>
        <a:lstStyle/>
        <a:p>
          <a:endParaRPr lang="nl-NL"/>
        </a:p>
      </dgm:t>
    </dgm:pt>
    <dgm:pt modelId="{AAEE430B-9B5C-4748-8E2D-2F9A35476795}" type="sibTrans" cxnId="{917B4229-F973-47B3-A56D-4EABEB5A0EAB}">
      <dgm:prSet/>
      <dgm:spPr/>
      <dgm:t>
        <a:bodyPr/>
        <a:lstStyle/>
        <a:p>
          <a:endParaRPr lang="nl-NL"/>
        </a:p>
      </dgm:t>
    </dgm:pt>
    <dgm:pt modelId="{640FC7A4-01B0-4F09-AFE6-DFCF47F85C97}">
      <dgm:prSet phldrT="[Tekst]"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110490" tIns="110490" rIns="110490" bIns="110490" numCol="1" spcCol="1270" anchor="ctr" anchorCtr="0"/>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gm:t>
    </dgm:pt>
    <dgm:pt modelId="{1FA89D66-9081-4B32-AD05-EC1998410021}" type="parTrans" cxnId="{43342DA0-BB75-43DB-8852-6102FE003EB1}">
      <dgm:prSet/>
      <dgm:spPr/>
      <dgm:t>
        <a:bodyPr/>
        <a:lstStyle/>
        <a:p>
          <a:endParaRPr lang="nl-NL"/>
        </a:p>
      </dgm:t>
    </dgm:pt>
    <dgm:pt modelId="{7406BD25-F065-44AA-9CEC-2385D9210E80}" type="sibTrans" cxnId="{43342DA0-BB75-43DB-8852-6102FE003EB1}">
      <dgm:prSet/>
      <dgm:spPr/>
      <dgm:t>
        <a:bodyPr/>
        <a:lstStyle/>
        <a:p>
          <a:endParaRPr lang="nl-NL"/>
        </a:p>
      </dgm:t>
    </dgm:pt>
    <dgm:pt modelId="{50888488-AB86-4EDC-968D-FE7B622AF2EB}">
      <dgm:prSet phldrT="[Tekst]" custT="1"/>
      <dgm:spPr>
        <a:solidFill>
          <a:srgbClr val="E63F7B">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102870" tIns="102870" rIns="102870" bIns="102870" numCol="1" spcCol="1270" anchor="ctr" anchorCtr="0"/>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gm:t>
    </dgm:pt>
    <dgm:pt modelId="{CA00F51C-C86E-43FE-84EE-E15F09ACCF9E}" type="parTrans" cxnId="{85FF8F60-A187-453A-8214-52A40FEBB371}">
      <dgm:prSet/>
      <dgm:spPr/>
      <dgm:t>
        <a:bodyPr/>
        <a:lstStyle/>
        <a:p>
          <a:endParaRPr lang="nl-NL"/>
        </a:p>
      </dgm:t>
    </dgm:pt>
    <dgm:pt modelId="{C8F08427-3C20-43A1-9592-9C2D12B89040}" type="sibTrans" cxnId="{85FF8F60-A187-453A-8214-52A40FEBB371}">
      <dgm:prSet/>
      <dgm:spPr/>
      <dgm:t>
        <a:bodyPr/>
        <a:lstStyle/>
        <a:p>
          <a:endParaRPr lang="nl-NL"/>
        </a:p>
      </dgm:t>
    </dgm:pt>
    <dgm:pt modelId="{C41E49E2-775E-4478-8936-8C0C0EBE3D3E}" type="pres">
      <dgm:prSet presAssocID="{CDB5C7F0-A522-4B1E-9275-8726593366D4}" presName="Name0" presStyleCnt="0">
        <dgm:presLayoutVars>
          <dgm:chPref val="1"/>
          <dgm:dir/>
          <dgm:animOne val="branch"/>
          <dgm:animLvl val="lvl"/>
          <dgm:resizeHandles/>
        </dgm:presLayoutVars>
      </dgm:prSet>
      <dgm:spPr/>
    </dgm:pt>
    <dgm:pt modelId="{1213C288-2512-4F2E-8DAA-52DBD199C9C8}" type="pres">
      <dgm:prSet presAssocID="{10502886-44D4-43C6-9DFF-A68DBA9F6AFC}" presName="vertOne" presStyleCnt="0"/>
      <dgm:spPr/>
    </dgm:pt>
    <dgm:pt modelId="{C5B1299A-D354-4132-B41D-1D067FB465F6}" type="pres">
      <dgm:prSet presAssocID="{10502886-44D4-43C6-9DFF-A68DBA9F6AFC}" presName="txOne" presStyleLbl="node0" presStyleIdx="0" presStyleCnt="1" custLinFactNeighborX="53547" custLinFactNeighborY="17067">
        <dgm:presLayoutVars>
          <dgm:chPref val="3"/>
        </dgm:presLayoutVars>
      </dgm:prSet>
      <dgm:spPr>
        <a:xfrm>
          <a:off x="2051" y="523"/>
          <a:ext cx="2098324" cy="627629"/>
        </a:xfrm>
        <a:prstGeom prst="roundRect">
          <a:avLst>
            <a:gd name="adj" fmla="val 10000"/>
          </a:avLst>
        </a:prstGeom>
      </dgm:spPr>
    </dgm:pt>
    <dgm:pt modelId="{A3C6FAB6-FAAF-49F3-B5DD-6B3D2E4A21CF}" type="pres">
      <dgm:prSet presAssocID="{10502886-44D4-43C6-9DFF-A68DBA9F6AFC}" presName="parTransOne" presStyleCnt="0"/>
      <dgm:spPr/>
    </dgm:pt>
    <dgm:pt modelId="{014B3E66-2167-4AA4-94FD-2559A0BCE138}" type="pres">
      <dgm:prSet presAssocID="{10502886-44D4-43C6-9DFF-A68DBA9F6AFC}" presName="horzOne" presStyleCnt="0"/>
      <dgm:spPr/>
    </dgm:pt>
    <dgm:pt modelId="{D4B24AAA-4345-41B2-95D7-C12AA684C1D1}" type="pres">
      <dgm:prSet presAssocID="{50888488-AB86-4EDC-968D-FE7B622AF2EB}" presName="vertTwo" presStyleCnt="0"/>
      <dgm:spPr/>
    </dgm:pt>
    <dgm:pt modelId="{B0AF6180-52D9-4BCD-B3B8-7B747706404D}" type="pres">
      <dgm:prSet presAssocID="{50888488-AB86-4EDC-968D-FE7B622AF2EB}" presName="txTwo" presStyleLbl="node2" presStyleIdx="0" presStyleCnt="1">
        <dgm:presLayoutVars>
          <dgm:chPref val="3"/>
        </dgm:presLayoutVars>
      </dgm:prSet>
      <dgm:spPr>
        <a:xfrm>
          <a:off x="1025" y="665899"/>
          <a:ext cx="2098324" cy="627629"/>
        </a:xfrm>
        <a:prstGeom prst="roundRect">
          <a:avLst>
            <a:gd name="adj" fmla="val 10000"/>
          </a:avLst>
        </a:prstGeom>
      </dgm:spPr>
    </dgm:pt>
    <dgm:pt modelId="{53700672-6CC7-4869-B131-14EE399FB682}" type="pres">
      <dgm:prSet presAssocID="{50888488-AB86-4EDC-968D-FE7B622AF2EB}" presName="parTransTwo" presStyleCnt="0"/>
      <dgm:spPr/>
    </dgm:pt>
    <dgm:pt modelId="{8F1AC66E-8C72-4A17-B82D-B43E229D8B1B}" type="pres">
      <dgm:prSet presAssocID="{50888488-AB86-4EDC-968D-FE7B622AF2EB}" presName="horzTwo" presStyleCnt="0"/>
      <dgm:spPr/>
    </dgm:pt>
    <dgm:pt modelId="{436A36BF-7B69-4985-B45F-8D09493A82F6}" type="pres">
      <dgm:prSet presAssocID="{640FC7A4-01B0-4F09-AFE6-DFCF47F85C97}" presName="vertThree" presStyleCnt="0"/>
      <dgm:spPr/>
    </dgm:pt>
    <dgm:pt modelId="{90B183D1-41DB-458B-9DF4-74EFCC8BD907}" type="pres">
      <dgm:prSet presAssocID="{640FC7A4-01B0-4F09-AFE6-DFCF47F85C97}" presName="txThree" presStyleLbl="node3" presStyleIdx="0" presStyleCnt="1">
        <dgm:presLayoutVars>
          <dgm:chPref val="3"/>
        </dgm:presLayoutVars>
      </dgm:prSet>
      <dgm:spPr>
        <a:xfrm>
          <a:off x="1025" y="1331204"/>
          <a:ext cx="2098324" cy="627629"/>
        </a:xfrm>
        <a:prstGeom prst="roundRect">
          <a:avLst>
            <a:gd name="adj" fmla="val 10000"/>
          </a:avLst>
        </a:prstGeom>
      </dgm:spPr>
    </dgm:pt>
    <dgm:pt modelId="{FF8B9637-74B3-42AF-BDC4-792B38967D1E}" type="pres">
      <dgm:prSet presAssocID="{640FC7A4-01B0-4F09-AFE6-DFCF47F85C97}" presName="horzThree" presStyleCnt="0"/>
      <dgm:spPr/>
    </dgm:pt>
  </dgm:ptLst>
  <dgm:cxnLst>
    <dgm:cxn modelId="{3BD21D18-AEC9-4E78-A534-8697F536159C}" type="presOf" srcId="{CDB5C7F0-A522-4B1E-9275-8726593366D4}" destId="{C41E49E2-775E-4478-8936-8C0C0EBE3D3E}" srcOrd="0" destOrd="0" presId="urn:microsoft.com/office/officeart/2005/8/layout/hierarchy4"/>
    <dgm:cxn modelId="{917B4229-F973-47B3-A56D-4EABEB5A0EAB}" srcId="{CDB5C7F0-A522-4B1E-9275-8726593366D4}" destId="{10502886-44D4-43C6-9DFF-A68DBA9F6AFC}" srcOrd="0" destOrd="0" parTransId="{8C1DD2F3-B1E8-4095-9303-051F898D73D3}" sibTransId="{AAEE430B-9B5C-4748-8E2D-2F9A35476795}"/>
    <dgm:cxn modelId="{85FF8F60-A187-453A-8214-52A40FEBB371}" srcId="{10502886-44D4-43C6-9DFF-A68DBA9F6AFC}" destId="{50888488-AB86-4EDC-968D-FE7B622AF2EB}" srcOrd="0" destOrd="0" parTransId="{CA00F51C-C86E-43FE-84EE-E15F09ACCF9E}" sibTransId="{C8F08427-3C20-43A1-9592-9C2D12B89040}"/>
    <dgm:cxn modelId="{7F91EA71-9B9E-48D0-B51A-C7CB16AA6EE2}" type="presOf" srcId="{10502886-44D4-43C6-9DFF-A68DBA9F6AFC}" destId="{C5B1299A-D354-4132-B41D-1D067FB465F6}" srcOrd="0" destOrd="0" presId="urn:microsoft.com/office/officeart/2005/8/layout/hierarchy4"/>
    <dgm:cxn modelId="{64F8A19C-E59F-4B90-90C5-64562982F398}" type="presOf" srcId="{50888488-AB86-4EDC-968D-FE7B622AF2EB}" destId="{B0AF6180-52D9-4BCD-B3B8-7B747706404D}" srcOrd="0" destOrd="0" presId="urn:microsoft.com/office/officeart/2005/8/layout/hierarchy4"/>
    <dgm:cxn modelId="{43342DA0-BB75-43DB-8852-6102FE003EB1}" srcId="{50888488-AB86-4EDC-968D-FE7B622AF2EB}" destId="{640FC7A4-01B0-4F09-AFE6-DFCF47F85C97}" srcOrd="0" destOrd="0" parTransId="{1FA89D66-9081-4B32-AD05-EC1998410021}" sibTransId="{7406BD25-F065-44AA-9CEC-2385D9210E80}"/>
    <dgm:cxn modelId="{6A3534D8-FC78-4262-8C63-B82CFC30B868}" type="presOf" srcId="{640FC7A4-01B0-4F09-AFE6-DFCF47F85C97}" destId="{90B183D1-41DB-458B-9DF4-74EFCC8BD907}" srcOrd="0" destOrd="0" presId="urn:microsoft.com/office/officeart/2005/8/layout/hierarchy4"/>
    <dgm:cxn modelId="{11C8A340-7D4D-4418-BAE0-9432AD01D3AF}" type="presParOf" srcId="{C41E49E2-775E-4478-8936-8C0C0EBE3D3E}" destId="{1213C288-2512-4F2E-8DAA-52DBD199C9C8}" srcOrd="0" destOrd="0" presId="urn:microsoft.com/office/officeart/2005/8/layout/hierarchy4"/>
    <dgm:cxn modelId="{17817012-B5E7-4790-A1D0-FE21B6F52059}" type="presParOf" srcId="{1213C288-2512-4F2E-8DAA-52DBD199C9C8}" destId="{C5B1299A-D354-4132-B41D-1D067FB465F6}" srcOrd="0" destOrd="0" presId="urn:microsoft.com/office/officeart/2005/8/layout/hierarchy4"/>
    <dgm:cxn modelId="{6E938496-F275-4839-B6B2-0464179B8263}" type="presParOf" srcId="{1213C288-2512-4F2E-8DAA-52DBD199C9C8}" destId="{A3C6FAB6-FAAF-49F3-B5DD-6B3D2E4A21CF}" srcOrd="1" destOrd="0" presId="urn:microsoft.com/office/officeart/2005/8/layout/hierarchy4"/>
    <dgm:cxn modelId="{5A9B9DEF-1C62-4B0C-8D75-B9435D7A515E}" type="presParOf" srcId="{1213C288-2512-4F2E-8DAA-52DBD199C9C8}" destId="{014B3E66-2167-4AA4-94FD-2559A0BCE138}" srcOrd="2" destOrd="0" presId="urn:microsoft.com/office/officeart/2005/8/layout/hierarchy4"/>
    <dgm:cxn modelId="{2B33BD0A-1CC4-4CB1-868A-B09E70F2DD77}" type="presParOf" srcId="{014B3E66-2167-4AA4-94FD-2559A0BCE138}" destId="{D4B24AAA-4345-41B2-95D7-C12AA684C1D1}" srcOrd="0" destOrd="0" presId="urn:microsoft.com/office/officeart/2005/8/layout/hierarchy4"/>
    <dgm:cxn modelId="{550A496B-8FE0-4581-9129-593ED4D15A8B}" type="presParOf" srcId="{D4B24AAA-4345-41B2-95D7-C12AA684C1D1}" destId="{B0AF6180-52D9-4BCD-B3B8-7B747706404D}" srcOrd="0" destOrd="0" presId="urn:microsoft.com/office/officeart/2005/8/layout/hierarchy4"/>
    <dgm:cxn modelId="{1BFC3D68-6DAC-43E2-B185-E41C3A3C22E7}" type="presParOf" srcId="{D4B24AAA-4345-41B2-95D7-C12AA684C1D1}" destId="{53700672-6CC7-4869-B131-14EE399FB682}" srcOrd="1" destOrd="0" presId="urn:microsoft.com/office/officeart/2005/8/layout/hierarchy4"/>
    <dgm:cxn modelId="{2FCC65A0-D2DE-4216-A0C8-CCBD8F291353}" type="presParOf" srcId="{D4B24AAA-4345-41B2-95D7-C12AA684C1D1}" destId="{8F1AC66E-8C72-4A17-B82D-B43E229D8B1B}" srcOrd="2" destOrd="0" presId="urn:microsoft.com/office/officeart/2005/8/layout/hierarchy4"/>
    <dgm:cxn modelId="{38A15439-FDC5-465A-9970-2B14DBAE6F79}" type="presParOf" srcId="{8F1AC66E-8C72-4A17-B82D-B43E229D8B1B}" destId="{436A36BF-7B69-4985-B45F-8D09493A82F6}" srcOrd="0" destOrd="0" presId="urn:microsoft.com/office/officeart/2005/8/layout/hierarchy4"/>
    <dgm:cxn modelId="{40EA5291-9AD0-42A5-9928-0B34EEA45020}" type="presParOf" srcId="{436A36BF-7B69-4985-B45F-8D09493A82F6}" destId="{90B183D1-41DB-458B-9DF4-74EFCC8BD907}" srcOrd="0" destOrd="0" presId="urn:microsoft.com/office/officeart/2005/8/layout/hierarchy4"/>
    <dgm:cxn modelId="{9BFDE984-C1DF-43AA-A517-394CE5D175A7}" type="presParOf" srcId="{436A36BF-7B69-4985-B45F-8D09493A82F6}" destId="{FF8B9637-74B3-42AF-BDC4-792B38967D1E}"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9070-7473-4CA0-A655-AF8B52847378}">
      <dsp:nvSpPr>
        <dsp:cNvPr id="0" name=""/>
        <dsp:cNvSpPr/>
      </dsp:nvSpPr>
      <dsp:spPr>
        <a:xfrm>
          <a:off x="3101" y="2998"/>
          <a:ext cx="6345643" cy="6408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Volumes/</a:t>
          </a:r>
          <a:r>
            <a:rPr lang="nl-NL" sz="2700" kern="1200" dirty="0" err="1"/>
            <a:t>mounts</a:t>
          </a:r>
          <a:endParaRPr lang="nl-NL" sz="2700" kern="1200" dirty="0"/>
        </a:p>
      </dsp:txBody>
      <dsp:txXfrm>
        <a:off x="21872" y="21769"/>
        <a:ext cx="6308101" cy="603349"/>
      </dsp:txXfrm>
    </dsp:sp>
    <dsp:sp modelId="{AF5B4566-6C69-420F-8E17-84901F59A0C1}">
      <dsp:nvSpPr>
        <dsp:cNvPr id="0" name=""/>
        <dsp:cNvSpPr/>
      </dsp:nvSpPr>
      <dsp:spPr>
        <a:xfrm>
          <a:off x="3101" y="699120"/>
          <a:ext cx="6345643" cy="640891"/>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Runtime user space</a:t>
          </a:r>
          <a:endParaRPr lang="nl-NL" sz="2700" kern="1200" dirty="0"/>
        </a:p>
      </dsp:txBody>
      <dsp:txXfrm>
        <a:off x="21872" y="717891"/>
        <a:ext cx="6308101" cy="603349"/>
      </dsp:txXfrm>
    </dsp:sp>
    <dsp:sp modelId="{104A3D52-35C3-4FE7-883A-47F110A09E88}">
      <dsp:nvSpPr>
        <dsp:cNvPr id="0" name=""/>
        <dsp:cNvSpPr/>
      </dsp:nvSpPr>
      <dsp:spPr>
        <a:xfrm>
          <a:off x="3101" y="1395243"/>
          <a:ext cx="6345643" cy="64089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a:t>
          </a:r>
          <a:endParaRPr lang="nl-NL" sz="2700" kern="1200" dirty="0"/>
        </a:p>
      </dsp:txBody>
      <dsp:txXfrm>
        <a:off x="21872" y="1414014"/>
        <a:ext cx="6308101" cy="603349"/>
      </dsp:txXfrm>
    </dsp:sp>
    <dsp:sp modelId="{59AEDF8F-2C84-4549-9417-0FE9E5EBF28A}">
      <dsp:nvSpPr>
        <dsp:cNvPr id="0" name=""/>
        <dsp:cNvSpPr/>
      </dsp:nvSpPr>
      <dsp:spPr>
        <a:xfrm>
          <a:off x="3101" y="2091365"/>
          <a:ext cx="6345643" cy="64089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 dependencies</a:t>
          </a:r>
          <a:endParaRPr lang="nl-NL" sz="2700" kern="1200" dirty="0"/>
        </a:p>
      </dsp:txBody>
      <dsp:txXfrm>
        <a:off x="21872" y="2110136"/>
        <a:ext cx="6308101" cy="603349"/>
      </dsp:txXfrm>
    </dsp:sp>
    <dsp:sp modelId="{5F027DE5-F3AA-4D86-BC21-FAAEB0005D50}">
      <dsp:nvSpPr>
        <dsp:cNvPr id="0" name=""/>
        <dsp:cNvSpPr/>
      </dsp:nvSpPr>
      <dsp:spPr>
        <a:xfrm>
          <a:off x="3101" y="2787488"/>
          <a:ext cx="6345643" cy="640891"/>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OS Base Image (Linux or Windows)</a:t>
          </a:r>
          <a:endParaRPr lang="nl-NL" sz="2700" kern="1200" dirty="0"/>
        </a:p>
      </dsp:txBody>
      <dsp:txXfrm>
        <a:off x="21872" y="2806259"/>
        <a:ext cx="6308101" cy="603349"/>
      </dsp:txXfrm>
    </dsp:sp>
    <dsp:sp modelId="{5E4BE1D2-4515-45C0-BC28-D177710B70CF}">
      <dsp:nvSpPr>
        <dsp:cNvPr id="0" name=""/>
        <dsp:cNvSpPr/>
      </dsp:nvSpPr>
      <dsp:spPr>
        <a:xfrm>
          <a:off x="0" y="3483610"/>
          <a:ext cx="6345643" cy="640891"/>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Linux Kernel (any </a:t>
          </a:r>
          <a:r>
            <a:rPr lang="en-US" sz="2700" kern="1200" dirty="0" err="1"/>
            <a:t>linux</a:t>
          </a:r>
          <a:r>
            <a:rPr lang="en-US" sz="2700" kern="1200" dirty="0"/>
            <a:t> OS)</a:t>
          </a:r>
          <a:endParaRPr lang="nl-NL" sz="2700" kern="1200" dirty="0"/>
        </a:p>
      </dsp:txBody>
      <dsp:txXfrm>
        <a:off x="18771" y="3502381"/>
        <a:ext cx="6308101" cy="603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063C-C14E-4809-A4A8-A6BE4058E6DD}">
      <dsp:nvSpPr>
        <dsp:cNvPr id="0" name=""/>
        <dsp:cNvSpPr/>
      </dsp:nvSpPr>
      <dsp:spPr>
        <a:xfrm>
          <a:off x="0" y="15"/>
          <a:ext cx="6345643" cy="376298"/>
        </a:xfrm>
        <a:prstGeom prst="roundRect">
          <a:avLst>
            <a:gd name="adj" fmla="val 10000"/>
          </a:avLst>
        </a:prstGeom>
        <a:solidFill>
          <a:schemeClr val="bg2">
            <a:lumMod val="1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l-NL" sz="2800" kern="1200" dirty="0"/>
            <a:t>Docker engine</a:t>
          </a:r>
        </a:p>
      </dsp:txBody>
      <dsp:txXfrm>
        <a:off x="11021" y="11036"/>
        <a:ext cx="6323601" cy="354256"/>
      </dsp:txXfrm>
    </dsp:sp>
    <dsp:sp modelId="{5712B4CA-A575-446C-8A67-12E72341325B}">
      <dsp:nvSpPr>
        <dsp:cNvPr id="0" name=""/>
        <dsp:cNvSpPr/>
      </dsp:nvSpPr>
      <dsp:spPr>
        <a:xfrm>
          <a:off x="3101" y="574312"/>
          <a:ext cx="6345643" cy="721072"/>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Linux Kernel or windows</a:t>
          </a:r>
          <a:endParaRPr lang="nl-NL" sz="3100" kern="1200" dirty="0"/>
        </a:p>
      </dsp:txBody>
      <dsp:txXfrm>
        <a:off x="24220" y="595431"/>
        <a:ext cx="6303405" cy="678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678" y="841"/>
          <a:ext cx="3433800" cy="731346"/>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 (jar/war/ear)</a:t>
          </a:r>
          <a:endParaRPr lang="nl-NL" sz="2400" kern="1200" dirty="0"/>
        </a:p>
      </dsp:txBody>
      <dsp:txXfrm>
        <a:off x="23098" y="22261"/>
        <a:ext cx="3390960" cy="688506"/>
      </dsp:txXfrm>
    </dsp:sp>
    <dsp:sp modelId="{11A766A4-3760-41B1-80E8-B469A23164ED}">
      <dsp:nvSpPr>
        <dsp:cNvPr id="0" name=""/>
        <dsp:cNvSpPr/>
      </dsp:nvSpPr>
      <dsp:spPr>
        <a:xfrm>
          <a:off x="1678" y="769170"/>
          <a:ext cx="3433800" cy="731346"/>
        </a:xfrm>
        <a:prstGeom prst="roundRect">
          <a:avLst>
            <a:gd name="adj" fmla="val 10000"/>
          </a:avLst>
        </a:prstGeom>
        <a:solidFill>
          <a:schemeClr val="accent2">
            <a:lumMod val="75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dependencies (jars)</a:t>
          </a:r>
          <a:endParaRPr lang="nl-NL" sz="1900" kern="1200" dirty="0"/>
        </a:p>
      </dsp:txBody>
      <dsp:txXfrm>
        <a:off x="23098" y="790590"/>
        <a:ext cx="3390960" cy="688506"/>
      </dsp:txXfrm>
    </dsp:sp>
    <dsp:sp modelId="{EEF05AFB-77CF-487F-9FF1-A65D08B97EE4}">
      <dsp:nvSpPr>
        <dsp:cNvPr id="0" name=""/>
        <dsp:cNvSpPr/>
      </dsp:nvSpPr>
      <dsp:spPr>
        <a:xfrm>
          <a:off x="3356" y="1537499"/>
          <a:ext cx="3433800" cy="73134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Web/Application server</a:t>
          </a:r>
          <a:endParaRPr lang="nl-NL" sz="1900" kern="1200" dirty="0"/>
        </a:p>
      </dsp:txBody>
      <dsp:txXfrm>
        <a:off x="24776" y="1558919"/>
        <a:ext cx="3390960" cy="688506"/>
      </dsp:txXfrm>
    </dsp:sp>
    <dsp:sp modelId="{3C5140D6-1F6F-4777-A18D-3D4ED3EAA663}">
      <dsp:nvSpPr>
        <dsp:cNvPr id="0" name=""/>
        <dsp:cNvSpPr/>
      </dsp:nvSpPr>
      <dsp:spPr>
        <a:xfrm>
          <a:off x="1678" y="2305828"/>
          <a:ext cx="3433800" cy="731346"/>
        </a:xfrm>
        <a:prstGeom prst="roundRect">
          <a:avLst>
            <a:gd name="adj" fmla="val 1000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VM</a:t>
          </a:r>
        </a:p>
      </dsp:txBody>
      <dsp:txXfrm>
        <a:off x="23098" y="2327248"/>
        <a:ext cx="3390960" cy="688506"/>
      </dsp:txXfrm>
    </dsp:sp>
    <dsp:sp modelId="{5E4BE1D2-4515-45C0-BC28-D177710B70CF}">
      <dsp:nvSpPr>
        <dsp:cNvPr id="0" name=""/>
        <dsp:cNvSpPr/>
      </dsp:nvSpPr>
      <dsp:spPr>
        <a:xfrm>
          <a:off x="0" y="3074157"/>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Docker / OS</a:t>
          </a:r>
        </a:p>
      </dsp:txBody>
      <dsp:txXfrm>
        <a:off x="21420" y="3095577"/>
        <a:ext cx="3390960" cy="688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1970-2BD5-4DEB-8284-0D2B878745E7}">
      <dsp:nvSpPr>
        <dsp:cNvPr id="0" name=""/>
        <dsp:cNvSpPr/>
      </dsp:nvSpPr>
      <dsp:spPr>
        <a:xfrm>
          <a:off x="1678" y="841"/>
          <a:ext cx="3433800" cy="731346"/>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 (jar/war/ear)</a:t>
          </a:r>
          <a:endParaRPr lang="nl-NL" sz="2400" kern="1200" dirty="0"/>
        </a:p>
      </dsp:txBody>
      <dsp:txXfrm>
        <a:off x="23098" y="22261"/>
        <a:ext cx="3390960" cy="688506"/>
      </dsp:txXfrm>
    </dsp:sp>
    <dsp:sp modelId="{11A766A4-3760-41B1-80E8-B469A23164ED}">
      <dsp:nvSpPr>
        <dsp:cNvPr id="0" name=""/>
        <dsp:cNvSpPr/>
      </dsp:nvSpPr>
      <dsp:spPr>
        <a:xfrm>
          <a:off x="1678" y="769170"/>
          <a:ext cx="3433800" cy="731346"/>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dependencies (jars)</a:t>
          </a:r>
          <a:endParaRPr lang="nl-NL" sz="1900" kern="1200" dirty="0"/>
        </a:p>
      </dsp:txBody>
      <dsp:txXfrm>
        <a:off x="23098" y="790590"/>
        <a:ext cx="3390960" cy="688506"/>
      </dsp:txXfrm>
    </dsp:sp>
    <dsp:sp modelId="{341E192E-E0D0-4B08-B792-C62DCFF01041}">
      <dsp:nvSpPr>
        <dsp:cNvPr id="0" name=""/>
        <dsp:cNvSpPr/>
      </dsp:nvSpPr>
      <dsp:spPr>
        <a:xfrm>
          <a:off x="1678" y="1537499"/>
          <a:ext cx="3433800" cy="73134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Web/Application server</a:t>
          </a:r>
          <a:br>
            <a:rPr lang="nl-NL" sz="1900" kern="1200" dirty="0"/>
          </a:br>
          <a:r>
            <a:rPr lang="nl-NL" sz="1900" kern="1200" dirty="0"/>
            <a:t>(</a:t>
          </a:r>
          <a:r>
            <a:rPr lang="nl-NL" sz="1900" kern="1200" dirty="0" err="1"/>
            <a:t>tomcat</a:t>
          </a:r>
          <a:r>
            <a:rPr lang="nl-NL" sz="1900" kern="1200" dirty="0"/>
            <a:t>/</a:t>
          </a:r>
          <a:r>
            <a:rPr lang="nl-NL" sz="1900" kern="1200" dirty="0" err="1"/>
            <a:t>wildfly</a:t>
          </a:r>
          <a:r>
            <a:rPr lang="nl-NL" sz="1900" kern="1200" dirty="0"/>
            <a:t>..)</a:t>
          </a:r>
        </a:p>
      </dsp:txBody>
      <dsp:txXfrm>
        <a:off x="23098" y="1558919"/>
        <a:ext cx="3390960" cy="688506"/>
      </dsp:txXfrm>
    </dsp:sp>
    <dsp:sp modelId="{FE8B1128-1F9F-4CEA-A6CF-15D4DE186EB3}">
      <dsp:nvSpPr>
        <dsp:cNvPr id="0" name=""/>
        <dsp:cNvSpPr/>
      </dsp:nvSpPr>
      <dsp:spPr>
        <a:xfrm>
          <a:off x="1678" y="2305828"/>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VM</a:t>
          </a:r>
        </a:p>
      </dsp:txBody>
      <dsp:txXfrm>
        <a:off x="23098" y="2327248"/>
        <a:ext cx="3390960" cy="688506"/>
      </dsp:txXfrm>
    </dsp:sp>
    <dsp:sp modelId="{C1184C89-03A1-4B3B-942F-9F59163BB46A}">
      <dsp:nvSpPr>
        <dsp:cNvPr id="0" name=""/>
        <dsp:cNvSpPr/>
      </dsp:nvSpPr>
      <dsp:spPr>
        <a:xfrm>
          <a:off x="1678" y="3074157"/>
          <a:ext cx="3433800" cy="731346"/>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nl-NL" sz="2300" kern="1200" dirty="0">
              <a:solidFill>
                <a:prstClr val="white"/>
              </a:solidFill>
              <a:latin typeface="Calibri"/>
              <a:ea typeface="+mn-ea"/>
              <a:cs typeface="+mn-cs"/>
            </a:rPr>
            <a:t>OS</a:t>
          </a:r>
        </a:p>
      </dsp:txBody>
      <dsp:txXfrm>
        <a:off x="23098" y="3095577"/>
        <a:ext cx="3390960" cy="688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C558-2BB8-44B0-9D75-721066E51221}">
      <dsp:nvSpPr>
        <dsp:cNvPr id="0" name=""/>
        <dsp:cNvSpPr/>
      </dsp:nvSpPr>
      <dsp:spPr>
        <a:xfrm>
          <a:off x="1218" y="2926"/>
          <a:ext cx="6800000" cy="623143"/>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Orchestration</a:t>
          </a:r>
          <a:endParaRPr lang="nl-NL" sz="2700" kern="1200" dirty="0"/>
        </a:p>
      </dsp:txBody>
      <dsp:txXfrm>
        <a:off x="19469" y="21177"/>
        <a:ext cx="6763498" cy="586641"/>
      </dsp:txXfrm>
    </dsp:sp>
    <dsp:sp modelId="{F1498034-897E-4E41-9C81-497B8BDB65EF}">
      <dsp:nvSpPr>
        <dsp:cNvPr id="0" name=""/>
        <dsp:cNvSpPr/>
      </dsp:nvSpPr>
      <dsp:spPr>
        <a:xfrm>
          <a:off x="1218" y="684847"/>
          <a:ext cx="6800000" cy="62314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Networking &amp; Storage</a:t>
          </a:r>
          <a:endParaRPr lang="nl-NL" sz="2700" kern="1200" dirty="0"/>
        </a:p>
      </dsp:txBody>
      <dsp:txXfrm>
        <a:off x="19469" y="703098"/>
        <a:ext cx="6763498" cy="586641"/>
      </dsp:txXfrm>
    </dsp:sp>
    <dsp:sp modelId="{66245CEA-CE4E-458B-89B1-E80F76991A9B}">
      <dsp:nvSpPr>
        <dsp:cNvPr id="0" name=""/>
        <dsp:cNvSpPr/>
      </dsp:nvSpPr>
      <dsp:spPr>
        <a:xfrm>
          <a:off x="1218" y="1366767"/>
          <a:ext cx="6800000" cy="62314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Container(s)</a:t>
          </a:r>
          <a:endParaRPr lang="nl-NL" sz="2700" kern="1200" dirty="0"/>
        </a:p>
      </dsp:txBody>
      <dsp:txXfrm>
        <a:off x="19469" y="1385018"/>
        <a:ext cx="6763498" cy="586641"/>
      </dsp:txXfrm>
    </dsp:sp>
    <dsp:sp modelId="{79EEB60C-2F60-473A-9B86-4E81F86DDE9B}">
      <dsp:nvSpPr>
        <dsp:cNvPr id="0" name=""/>
        <dsp:cNvSpPr/>
      </dsp:nvSpPr>
      <dsp:spPr>
        <a:xfrm>
          <a:off x="1218" y="2048688"/>
          <a:ext cx="6800000" cy="62314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Runtime/Daemon</a:t>
          </a:r>
          <a:endParaRPr lang="nl-NL" sz="2700" kern="1200" dirty="0"/>
        </a:p>
      </dsp:txBody>
      <dsp:txXfrm>
        <a:off x="19469" y="2066939"/>
        <a:ext cx="6763498" cy="586641"/>
      </dsp:txXfrm>
    </dsp:sp>
    <dsp:sp modelId="{D5F7BE26-A22C-4528-88CE-2EB15121BD91}">
      <dsp:nvSpPr>
        <dsp:cNvPr id="0" name=""/>
        <dsp:cNvSpPr/>
      </dsp:nvSpPr>
      <dsp:spPr>
        <a:xfrm>
          <a:off x="1218" y="2730609"/>
          <a:ext cx="6800000" cy="6231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Container OS</a:t>
          </a:r>
          <a:endParaRPr lang="nl-NL" sz="2700" kern="1200" dirty="0"/>
        </a:p>
      </dsp:txBody>
      <dsp:txXfrm>
        <a:off x="19469" y="2748860"/>
        <a:ext cx="6763498" cy="586641"/>
      </dsp:txXfrm>
    </dsp:sp>
    <dsp:sp modelId="{E42D1F4C-5EF6-4F5A-90BF-B11C425AB295}">
      <dsp:nvSpPr>
        <dsp:cNvPr id="0" name=""/>
        <dsp:cNvSpPr/>
      </dsp:nvSpPr>
      <dsp:spPr>
        <a:xfrm>
          <a:off x="1218"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Physical Host</a:t>
          </a:r>
          <a:endParaRPr lang="nl-NL" sz="2700" kern="1200" dirty="0"/>
        </a:p>
      </dsp:txBody>
      <dsp:txXfrm>
        <a:off x="19469" y="3430781"/>
        <a:ext cx="2198869" cy="586641"/>
      </dsp:txXfrm>
    </dsp:sp>
    <dsp:sp modelId="{61FF1975-81EB-4104-B155-6D8D8CBA3E28}">
      <dsp:nvSpPr>
        <dsp:cNvPr id="0" name=""/>
        <dsp:cNvSpPr/>
      </dsp:nvSpPr>
      <dsp:spPr>
        <a:xfrm>
          <a:off x="2283533"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VM</a:t>
          </a:r>
          <a:endParaRPr lang="nl-NL" sz="2700" kern="1200" dirty="0"/>
        </a:p>
      </dsp:txBody>
      <dsp:txXfrm>
        <a:off x="2301784" y="3430781"/>
        <a:ext cx="2198869" cy="586641"/>
      </dsp:txXfrm>
    </dsp:sp>
    <dsp:sp modelId="{B7445255-3CA8-4FC8-81E2-EB7DBEA47836}">
      <dsp:nvSpPr>
        <dsp:cNvPr id="0" name=""/>
        <dsp:cNvSpPr/>
      </dsp:nvSpPr>
      <dsp:spPr>
        <a:xfrm>
          <a:off x="4565847" y="3412530"/>
          <a:ext cx="2235371" cy="623143"/>
        </a:xfrm>
        <a:prstGeom prst="roundRect">
          <a:avLst>
            <a:gd name="adj" fmla="val 10000"/>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Cloud</a:t>
          </a:r>
          <a:endParaRPr lang="nl-NL" sz="2700" kern="1200" dirty="0"/>
        </a:p>
      </dsp:txBody>
      <dsp:txXfrm>
        <a:off x="4584098" y="3430781"/>
        <a:ext cx="2198869" cy="5866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827" y="775"/>
          <a:ext cx="1869664" cy="526844"/>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7258" y="16206"/>
        <a:ext cx="1838802" cy="495982"/>
      </dsp:txXfrm>
    </dsp:sp>
    <dsp:sp modelId="{B0AF6180-52D9-4BCD-B3B8-7B747706404D}">
      <dsp:nvSpPr>
        <dsp:cNvPr id="0" name=""/>
        <dsp:cNvSpPr/>
      </dsp:nvSpPr>
      <dsp:spPr>
        <a:xfrm>
          <a:off x="2738" y="562124"/>
          <a:ext cx="1866014" cy="478985"/>
        </a:xfrm>
        <a:prstGeom prst="roundRect">
          <a:avLst>
            <a:gd name="adj" fmla="val 10000"/>
          </a:avLst>
        </a:prstGeom>
        <a:solidFill>
          <a:schemeClr val="accent2">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Runtime</a:t>
          </a:r>
        </a:p>
      </dsp:txBody>
      <dsp:txXfrm>
        <a:off x="16767" y="576153"/>
        <a:ext cx="1837956" cy="450927"/>
      </dsp:txXfrm>
    </dsp:sp>
    <dsp:sp modelId="{3B249ABA-5073-4CD3-8E8D-84E330A208C8}">
      <dsp:nvSpPr>
        <dsp:cNvPr id="0" name=""/>
        <dsp:cNvSpPr/>
      </dsp:nvSpPr>
      <dsp:spPr>
        <a:xfrm>
          <a:off x="2738" y="1075550"/>
          <a:ext cx="1866014" cy="526844"/>
        </a:xfrm>
        <a:prstGeom prst="roundRect">
          <a:avLst>
            <a:gd name="adj" fmla="val 10000"/>
          </a:avLst>
        </a:prstGeom>
        <a:solidFill>
          <a:srgbClr val="004B7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400" kern="1200" dirty="0">
              <a:solidFill>
                <a:prstClr val="white"/>
              </a:solidFill>
              <a:latin typeface="Calibri"/>
              <a:ea typeface="+mn-ea"/>
              <a:cs typeface="+mn-cs"/>
            </a:rPr>
            <a:t>Base OS Image</a:t>
          </a:r>
        </a:p>
      </dsp:txBody>
      <dsp:txXfrm>
        <a:off x="18169" y="1090981"/>
        <a:ext cx="1835152" cy="4959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299A-D354-4132-B41D-1D067FB465F6}">
      <dsp:nvSpPr>
        <dsp:cNvPr id="0" name=""/>
        <dsp:cNvSpPr/>
      </dsp:nvSpPr>
      <dsp:spPr>
        <a:xfrm>
          <a:off x="1270" y="4744"/>
          <a:ext cx="1299211" cy="518233"/>
        </a:xfrm>
        <a:prstGeom prst="roundRect">
          <a:avLst>
            <a:gd name="adj" fmla="val 10000"/>
          </a:avLst>
        </a:prstGeom>
        <a:solidFill>
          <a:srgbClr val="E63F7B">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prstClr val="white"/>
              </a:solidFill>
              <a:latin typeface="Calibri"/>
              <a:ea typeface="+mn-ea"/>
              <a:cs typeface="+mn-cs"/>
            </a:rPr>
            <a:t>Application</a:t>
          </a:r>
          <a:endParaRPr lang="nl-NL" sz="2700" kern="1200" dirty="0">
            <a:solidFill>
              <a:prstClr val="white"/>
            </a:solidFill>
            <a:latin typeface="Calibri"/>
            <a:ea typeface="+mn-ea"/>
            <a:cs typeface="+mn-cs"/>
          </a:endParaRPr>
        </a:p>
      </dsp:txBody>
      <dsp:txXfrm>
        <a:off x="16449" y="19923"/>
        <a:ext cx="1268853" cy="487875"/>
      </dsp:txXfrm>
    </dsp:sp>
    <dsp:sp modelId="{B0AF6180-52D9-4BCD-B3B8-7B747706404D}">
      <dsp:nvSpPr>
        <dsp:cNvPr id="0" name=""/>
        <dsp:cNvSpPr/>
      </dsp:nvSpPr>
      <dsp:spPr>
        <a:xfrm>
          <a:off x="635" y="542500"/>
          <a:ext cx="1299211" cy="518233"/>
        </a:xfrm>
        <a:prstGeom prst="roundRect">
          <a:avLst>
            <a:gd name="adj" fmla="val 10000"/>
          </a:avLst>
        </a:prstGeom>
        <a:solidFill>
          <a:srgbClr val="E63F7B">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prstClr val="white"/>
              </a:solidFill>
              <a:latin typeface="Calibri"/>
              <a:ea typeface="+mn-ea"/>
              <a:cs typeface="+mn-cs"/>
            </a:rPr>
            <a:t>Runtime</a:t>
          </a:r>
          <a:endParaRPr lang="nl-NL" sz="3400" kern="1200" dirty="0">
            <a:solidFill>
              <a:prstClr val="white"/>
            </a:solidFill>
            <a:latin typeface="Calibri"/>
            <a:ea typeface="+mn-ea"/>
            <a:cs typeface="+mn-cs"/>
          </a:endParaRPr>
        </a:p>
      </dsp:txBody>
      <dsp:txXfrm>
        <a:off x="15814" y="557679"/>
        <a:ext cx="1268853" cy="487875"/>
      </dsp:txXfrm>
    </dsp:sp>
    <dsp:sp modelId="{90B183D1-41DB-458B-9DF4-74EFCC8BD907}">
      <dsp:nvSpPr>
        <dsp:cNvPr id="0" name=""/>
        <dsp:cNvSpPr/>
      </dsp:nvSpPr>
      <dsp:spPr>
        <a:xfrm>
          <a:off x="635" y="1084274"/>
          <a:ext cx="1299211" cy="518233"/>
        </a:xfrm>
        <a:prstGeom prst="roundRect">
          <a:avLst>
            <a:gd name="adj" fmla="val 10000"/>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Calibri"/>
              <a:ea typeface="+mn-ea"/>
              <a:cs typeface="+mn-cs"/>
            </a:rPr>
            <a:t>Guest OS</a:t>
          </a:r>
          <a:endParaRPr lang="nl-NL" sz="2900" kern="1200" dirty="0">
            <a:solidFill>
              <a:prstClr val="white"/>
            </a:solidFill>
            <a:latin typeface="Calibri"/>
            <a:ea typeface="+mn-ea"/>
            <a:cs typeface="+mn-cs"/>
          </a:endParaRPr>
        </a:p>
      </dsp:txBody>
      <dsp:txXfrm>
        <a:off x="15814" y="1099453"/>
        <a:ext cx="1268853" cy="4878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7B07B-30FA-4ED1-8995-EF1C8C382A32}" type="datetimeFigureOut">
              <a:rPr lang="nl-NL" smtClean="0"/>
              <a:t>25-2-2020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62164-BB58-4083-A6FD-6A9E61CA1D93}" type="slidenum">
              <a:rPr lang="nl-NL" smtClean="0"/>
              <a:t>‹nr.›</a:t>
            </a:fld>
            <a:endParaRPr lang="nl-NL"/>
          </a:p>
        </p:txBody>
      </p:sp>
    </p:spTree>
    <p:extLst>
      <p:ext uri="{BB962C8B-B14F-4D97-AF65-F5344CB8AC3E}">
        <p14:creationId xmlns:p14="http://schemas.microsoft.com/office/powerpoint/2010/main" val="2222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abitus.i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carlossg/docker-mave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github.com/fabric8io/shootout-docker-maven" TargetMode="External"/><Relationship Id="rId3" Type="http://schemas.openxmlformats.org/officeDocument/2006/relationships/hyperlink" Target="https://github.com/carlossg/docker-maven" TargetMode="External"/><Relationship Id="rId7" Type="http://schemas.openxmlformats.org/officeDocument/2006/relationships/hyperlink" Target="https://github.com/javaee-samples/javaee7-docker-mave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github.com/arun-gupta/docker-java-sample" TargetMode="External"/><Relationship Id="rId5" Type="http://schemas.openxmlformats.org/officeDocument/2006/relationships/hyperlink" Target="https://code.visualstudio.com/docs/remote/containers" TargetMode="External"/><Relationship Id="rId10" Type="http://schemas.openxmlformats.org/officeDocument/2006/relationships/hyperlink" Target="https://github.com/ravening/Spring-Boot-Kubernetes" TargetMode="External"/><Relationship Id="rId4" Type="http://schemas.openxmlformats.org/officeDocument/2006/relationships/hyperlink" Target="https://code.visualstudio.com/docs/remote/wsl" TargetMode="External"/><Relationship Id="rId9" Type="http://schemas.openxmlformats.org/officeDocument/2006/relationships/hyperlink" Target="https://github.com/susimsek/maven-jib-plugi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2800" dirty="0" err="1"/>
              <a:t>Jullie</a:t>
            </a:r>
            <a:r>
              <a:rPr lang="en-US" sz="2800" dirty="0"/>
              <a:t> </a:t>
            </a:r>
            <a:r>
              <a:rPr lang="en-US" sz="2800" dirty="0" err="1"/>
              <a:t>iets</a:t>
            </a:r>
            <a:r>
              <a:rPr lang="en-US" sz="2800" dirty="0"/>
              <a:t> </a:t>
            </a:r>
            <a:r>
              <a:rPr lang="en-US" sz="2800" dirty="0" err="1"/>
              <a:t>vertellen</a:t>
            </a:r>
            <a:r>
              <a:rPr lang="en-US" sz="2800" dirty="0"/>
              <a:t> over containerization</a:t>
            </a:r>
            <a:br>
              <a:rPr lang="en-US" sz="2800" dirty="0"/>
            </a:br>
            <a:endParaRPr lang="en-US" sz="2800" dirty="0"/>
          </a:p>
          <a:p>
            <a:pPr lvl="1"/>
            <a:r>
              <a:rPr lang="en-US" sz="2800" dirty="0" err="1"/>
              <a:t>Voordelen</a:t>
            </a:r>
            <a:r>
              <a:rPr lang="en-US" sz="2800" dirty="0"/>
              <a:t> van containers</a:t>
            </a:r>
            <a:br>
              <a:rPr lang="en-US" sz="2800" dirty="0"/>
            </a:br>
            <a:endParaRPr lang="en-US" sz="2800" dirty="0"/>
          </a:p>
          <a:p>
            <a:pPr lvl="1"/>
            <a:r>
              <a:rPr lang="en-US" sz="2800" dirty="0" err="1"/>
              <a:t>Mogelijke</a:t>
            </a:r>
            <a:r>
              <a:rPr lang="en-US" sz="2800" dirty="0"/>
              <a:t> </a:t>
            </a:r>
            <a:r>
              <a:rPr lang="en-US" sz="2800" dirty="0" err="1"/>
              <a:t>toepassingen</a:t>
            </a:r>
            <a:br>
              <a:rPr lang="en-US" sz="2800" dirty="0"/>
            </a:br>
            <a:endParaRPr lang="en-US" sz="2800" dirty="0"/>
          </a:p>
          <a:p>
            <a:pPr lvl="1"/>
            <a:r>
              <a:rPr lang="en-US" sz="2800" dirty="0" err="1"/>
              <a:t>Veel</a:t>
            </a:r>
            <a:r>
              <a:rPr lang="en-US" sz="2800" dirty="0"/>
              <a:t> </a:t>
            </a:r>
            <a:r>
              <a:rPr lang="en-US" sz="2800" dirty="0" err="1"/>
              <a:t>vertellen</a:t>
            </a:r>
            <a:r>
              <a:rPr lang="en-US" sz="2800" dirty="0"/>
              <a:t>, </a:t>
            </a:r>
            <a:r>
              <a:rPr lang="en-US" sz="2800" dirty="0" err="1"/>
              <a:t>discussies</a:t>
            </a:r>
            <a:r>
              <a:rPr lang="en-US" sz="2800" dirty="0"/>
              <a:t> </a:t>
            </a:r>
            <a:r>
              <a:rPr lang="en-US" sz="2800" dirty="0" err="1"/>
              <a:t>hebben</a:t>
            </a:r>
            <a:r>
              <a:rPr lang="en-US" sz="2800" dirty="0"/>
              <a:t>, begrip </a:t>
            </a:r>
            <a:r>
              <a:rPr lang="en-US" sz="2800" dirty="0" err="1"/>
              <a:t>kweken</a:t>
            </a:r>
            <a:r>
              <a:rPr lang="en-US" sz="2800" dirty="0"/>
              <a:t>. </a:t>
            </a:r>
            <a:br>
              <a:rPr lang="en-US" sz="2800" dirty="0"/>
            </a:br>
            <a:endParaRPr lang="en-US" sz="2800" dirty="0"/>
          </a:p>
          <a:p>
            <a:pPr lvl="1"/>
            <a:r>
              <a:rPr lang="en-US" sz="2800" dirty="0" err="1"/>
              <a:t>Hopelijk</a:t>
            </a:r>
            <a:r>
              <a:rPr lang="en-US" sz="2800" dirty="0"/>
              <a:t> </a:t>
            </a:r>
            <a:r>
              <a:rPr lang="en-US" sz="2800" dirty="0" err="1"/>
              <a:t>delen</a:t>
            </a:r>
            <a:r>
              <a:rPr lang="en-US" sz="2800" dirty="0"/>
              <a:t> </a:t>
            </a:r>
            <a:r>
              <a:rPr lang="en-US" sz="2800" dirty="0" err="1"/>
              <a:t>jullie</a:t>
            </a:r>
            <a:r>
              <a:rPr lang="en-US" sz="2800" dirty="0"/>
              <a:t> </a:t>
            </a:r>
            <a:r>
              <a:rPr lang="nl-BE" sz="2800" dirty="0"/>
              <a:t>aan het einde </a:t>
            </a:r>
            <a:r>
              <a:rPr lang="en-US" sz="2800" dirty="0"/>
              <a:t>wat van </a:t>
            </a:r>
            <a:r>
              <a:rPr lang="en-US" sz="2800" dirty="0" err="1"/>
              <a:t>mijn</a:t>
            </a:r>
            <a:r>
              <a:rPr lang="en-US" sz="2800" dirty="0"/>
              <a:t> </a:t>
            </a:r>
            <a:r>
              <a:rPr lang="nl-BE" sz="2800" dirty="0"/>
              <a:t>enthousiasme</a:t>
            </a:r>
          </a:p>
          <a:p>
            <a:pPr marL="457200" lvl="1" indent="0">
              <a:buNone/>
            </a:pPr>
            <a:endParaRPr lang="nl-BE" sz="2800"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a:t>
            </a:fld>
            <a:endParaRPr lang="nl-NL"/>
          </a:p>
        </p:txBody>
      </p:sp>
    </p:spTree>
    <p:extLst>
      <p:ext uri="{BB962C8B-B14F-4D97-AF65-F5344CB8AC3E}">
        <p14:creationId xmlns:p14="http://schemas.microsoft.com/office/powerpoint/2010/main" val="309777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12</a:t>
            </a:fld>
            <a:endParaRPr lang="nl-NL"/>
          </a:p>
        </p:txBody>
      </p:sp>
    </p:spTree>
    <p:extLst>
      <p:ext uri="{BB962C8B-B14F-4D97-AF65-F5344CB8AC3E}">
        <p14:creationId xmlns:p14="http://schemas.microsoft.com/office/powerpoint/2010/main" val="103508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14</a:t>
            </a:fld>
            <a:endParaRPr lang="nl-NL"/>
          </a:p>
        </p:txBody>
      </p:sp>
    </p:spTree>
    <p:extLst>
      <p:ext uri="{BB962C8B-B14F-4D97-AF65-F5344CB8AC3E}">
        <p14:creationId xmlns:p14="http://schemas.microsoft.com/office/powerpoint/2010/main" val="328126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2400" dirty="0">
                <a:sym typeface="Wingdings" panose="05000000000000000000" pitchFamily="2" charset="2"/>
              </a:rPr>
              <a:t>C:\Workspaces\Docker\Docker-demo\demo1\</a:t>
            </a:r>
          </a:p>
          <a:p>
            <a:pPr marL="914400" lvl="1" indent="-457200">
              <a:buAutoNum type="arabicPeriod"/>
            </a:pPr>
            <a:r>
              <a:rPr lang="nl-NL" sz="2400" dirty="0">
                <a:sym typeface="Wingdings" panose="05000000000000000000" pitchFamily="2" charset="2"/>
              </a:rPr>
              <a:t>Laten zien met een pull:  </a:t>
            </a:r>
            <a:r>
              <a:rPr lang="nl-NL" sz="2400" dirty="0" err="1">
                <a:sym typeface="Wingdings" panose="05000000000000000000" pitchFamily="2" charset="2"/>
              </a:rPr>
              <a:t>docker</a:t>
            </a:r>
            <a:r>
              <a:rPr lang="nl-NL" sz="2400" dirty="0">
                <a:sym typeface="Wingdings" panose="05000000000000000000" pitchFamily="2" charset="2"/>
              </a:rPr>
              <a:t> pull </a:t>
            </a:r>
          </a:p>
          <a:p>
            <a:pPr marL="914400" lvl="1" indent="-457200">
              <a:buAutoNum type="arabicPeriod"/>
            </a:pPr>
            <a:r>
              <a:rPr lang="nl-NL" sz="2400" dirty="0">
                <a:sym typeface="Wingdings" panose="05000000000000000000" pitchFamily="2" charset="2"/>
              </a:rPr>
              <a:t>Daarna een run</a:t>
            </a:r>
          </a:p>
          <a:p>
            <a:pPr marL="914400" lvl="1" indent="-457200">
              <a:buAutoNum type="arabicPeriod"/>
            </a:pPr>
            <a:endParaRPr lang="nl-NL" sz="2400" dirty="0">
              <a:sym typeface="Wingdings" panose="05000000000000000000" pitchFamily="2" charset="2"/>
            </a:endParaRPr>
          </a:p>
          <a:p>
            <a:pPr marL="457200" lvl="0" indent="-457200">
              <a:buAutoNum type="arabicPeriod"/>
            </a:pPr>
            <a:r>
              <a:rPr lang="nl-NL" sz="2400" dirty="0">
                <a:sym typeface="Wingdings" panose="05000000000000000000" pitchFamily="2" charset="2"/>
              </a:rPr>
              <a:t>Iets vertellen over </a:t>
            </a:r>
            <a:r>
              <a:rPr lang="nl-NL" sz="2400" dirty="0" err="1">
                <a:sym typeface="Wingdings" panose="05000000000000000000" pitchFamily="2" charset="2"/>
              </a:rPr>
              <a:t>docker</a:t>
            </a:r>
            <a:r>
              <a:rPr lang="nl-NL" sz="2400" dirty="0">
                <a:sym typeface="Wingdings" panose="05000000000000000000" pitchFamily="2" charset="2"/>
              </a:rPr>
              <a:t> hub. </a:t>
            </a:r>
            <a:br>
              <a:rPr lang="nl-NL" sz="2400" dirty="0">
                <a:sym typeface="Wingdings" panose="05000000000000000000" pitchFamily="2" charset="2"/>
              </a:rPr>
            </a:br>
            <a:r>
              <a:rPr lang="nl-NL" sz="2400" dirty="0">
                <a:sym typeface="Wingdings" panose="05000000000000000000" pitchFamily="2" charset="2"/>
              </a:rPr>
              <a:t>http://dockerhub.com</a:t>
            </a: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pPr marL="457200" lvl="0" indent="-457200">
              <a:buAutoNum type="arabicPeriod"/>
            </a:pPr>
            <a:endParaRPr lang="nl-NL" sz="2400" dirty="0">
              <a:sym typeface="Wingdings" panose="05000000000000000000" pitchFamily="2" charset="2"/>
            </a:endParaRPr>
          </a:p>
          <a:p>
            <a:r>
              <a:rPr lang="nl-NL" dirty="0">
                <a:hlinkClick r:id="rId3"/>
              </a:rPr>
              <a:t>http://www.habitus.io/</a:t>
            </a: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15</a:t>
            </a:fld>
            <a:endParaRPr lang="nl-NL"/>
          </a:p>
        </p:txBody>
      </p:sp>
    </p:spTree>
    <p:extLst>
      <p:ext uri="{BB962C8B-B14F-4D97-AF65-F5344CB8AC3E}">
        <p14:creationId xmlns:p14="http://schemas.microsoft.com/office/powerpoint/2010/main" val="1390052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algn="l"/>
            <a:r>
              <a:rPr lang="en-US" dirty="0" err="1"/>
              <a:t>Dockerfile</a:t>
            </a:r>
            <a:r>
              <a:rPr lang="en-US" dirty="0"/>
              <a:t> = </a:t>
            </a:r>
            <a:r>
              <a:rPr lang="en-US" dirty="0" err="1"/>
              <a:t>Beschrijving</a:t>
            </a:r>
            <a:r>
              <a:rPr lang="en-US" dirty="0"/>
              <a:t> van </a:t>
            </a:r>
            <a:r>
              <a:rPr lang="en-US" dirty="0" err="1"/>
              <a:t>samenstelling</a:t>
            </a:r>
            <a:r>
              <a:rPr lang="en-US" dirty="0"/>
              <a:t> van </a:t>
            </a:r>
            <a:r>
              <a:rPr lang="en-US" dirty="0" err="1"/>
              <a:t>een</a:t>
            </a:r>
            <a:r>
              <a:rPr lang="en-US" dirty="0"/>
              <a:t> container. </a:t>
            </a:r>
          </a:p>
          <a:p>
            <a:pPr algn="l"/>
            <a:r>
              <a:rPr lang="en-US" dirty="0"/>
              <a:t>Image = </a:t>
            </a:r>
            <a:r>
              <a:rPr lang="en-US" dirty="0" err="1"/>
              <a:t>Een</a:t>
            </a:r>
            <a:r>
              <a:rPr lang="en-US" dirty="0"/>
              <a:t> tar/zip file met </a:t>
            </a:r>
            <a:r>
              <a:rPr lang="en-US" dirty="0" err="1"/>
              <a:t>hierin</a:t>
            </a:r>
            <a:r>
              <a:rPr lang="en-US" dirty="0"/>
              <a:t> </a:t>
            </a:r>
            <a:r>
              <a:rPr lang="en-US" dirty="0" err="1"/>
              <a:t>een</a:t>
            </a:r>
            <a:r>
              <a:rPr lang="en-US" dirty="0"/>
              <a:t> </a:t>
            </a:r>
            <a:r>
              <a:rPr lang="en-US" dirty="0" err="1"/>
              <a:t>laag</a:t>
            </a:r>
            <a:r>
              <a:rPr lang="en-US" dirty="0"/>
              <a:t> </a:t>
            </a:r>
            <a:r>
              <a:rPr lang="en-US" dirty="0" err="1"/>
              <a:t>voor</a:t>
            </a:r>
            <a:r>
              <a:rPr lang="en-US" dirty="0"/>
              <a:t> </a:t>
            </a:r>
            <a:r>
              <a:rPr lang="en-US" dirty="0" err="1"/>
              <a:t>laag</a:t>
            </a:r>
            <a:r>
              <a:rPr lang="en-US" dirty="0"/>
              <a:t>  </a:t>
            </a:r>
            <a:r>
              <a:rPr lang="en-US" dirty="0" err="1"/>
              <a:t>opgebouwd</a:t>
            </a:r>
            <a:r>
              <a:rPr lang="en-US" dirty="0"/>
              <a:t> </a:t>
            </a:r>
            <a:r>
              <a:rPr lang="en-US" dirty="0" err="1"/>
              <a:t>bestand</a:t>
            </a:r>
            <a:r>
              <a:rPr lang="en-US" dirty="0"/>
              <a:t>. </a:t>
            </a:r>
          </a:p>
          <a:p>
            <a:pPr algn="l"/>
            <a:endParaRPr lang="en-US" dirty="0"/>
          </a:p>
          <a:p>
            <a:pPr algn="l"/>
            <a:r>
              <a:rPr lang="en-US" dirty="0"/>
              <a:t>Demo: </a:t>
            </a:r>
            <a:r>
              <a:rPr lang="sv-SE" dirty="0"/>
              <a:t>C:\Workspaces\Docker\Docker-demo\demo2</a:t>
            </a:r>
          </a:p>
          <a:p>
            <a:pPr algn="l"/>
            <a:endParaRPr lang="sv-SE" dirty="0"/>
          </a:p>
          <a:p>
            <a:pPr algn="l"/>
            <a:endParaRPr lang="en-US" dirty="0"/>
          </a:p>
          <a:p>
            <a:pPr algn="l"/>
            <a:endParaRPr lang="en-US" dirty="0"/>
          </a:p>
          <a:p>
            <a:pPr algn="l"/>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16</a:t>
            </a:fld>
            <a:endParaRPr lang="nl-NL"/>
          </a:p>
        </p:txBody>
      </p:sp>
    </p:spTree>
    <p:extLst>
      <p:ext uri="{BB962C8B-B14F-4D97-AF65-F5344CB8AC3E}">
        <p14:creationId xmlns:p14="http://schemas.microsoft.com/office/powerpoint/2010/main" val="20646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a:p>
            <a:r>
              <a:rPr lang="nl-NL" dirty="0">
                <a:solidFill>
                  <a:schemeClr val="bg1"/>
                </a:solidFill>
              </a:rPr>
              <a:t>Dus waarom  zouden we een JVM weer in een container stoppen?</a:t>
            </a:r>
          </a:p>
          <a:p>
            <a:endParaRPr lang="nl-NL" dirty="0">
              <a:solidFill>
                <a:schemeClr val="bg1"/>
              </a:solidFill>
            </a:endParaRP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18</a:t>
            </a:fld>
            <a:endParaRPr lang="nl-NL"/>
          </a:p>
        </p:txBody>
      </p:sp>
    </p:spTree>
    <p:extLst>
      <p:ext uri="{BB962C8B-B14F-4D97-AF65-F5344CB8AC3E}">
        <p14:creationId xmlns:p14="http://schemas.microsoft.com/office/powerpoint/2010/main" val="1359648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Hybride omgevingen </a:t>
            </a:r>
            <a:r>
              <a:rPr lang="nl-NL" dirty="0" err="1"/>
              <a:t>windows</a:t>
            </a:r>
            <a:r>
              <a:rPr lang="nl-NL" dirty="0"/>
              <a:t>/</a:t>
            </a:r>
            <a:r>
              <a:rPr lang="nl-NL" dirty="0" err="1"/>
              <a:t>linux</a:t>
            </a:r>
            <a:r>
              <a:rPr lang="nl-NL" dirty="0"/>
              <a:t> in de maak</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20</a:t>
            </a:fld>
            <a:endParaRPr lang="nl-NL"/>
          </a:p>
        </p:txBody>
      </p:sp>
    </p:spTree>
    <p:extLst>
      <p:ext uri="{BB962C8B-B14F-4D97-AF65-F5344CB8AC3E}">
        <p14:creationId xmlns:p14="http://schemas.microsoft.com/office/powerpoint/2010/main" val="2957843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Dan zou ik graag willen kijken naar upstream (richting e run time/productie omgeving) dan wel downstream : voor de </a:t>
            </a:r>
            <a:r>
              <a:rPr lang="nl-NL" dirty="0" err="1"/>
              <a:t>locale</a:t>
            </a:r>
            <a:r>
              <a:rPr lang="nl-NL" dirty="0"/>
              <a:t> ontwikkelomgevingen. Mijn gevoel zegt dat downstream een deel van de hoger order testen misschien wel lokaal uitgevoerd kunnen worden.  Upstream zou de </a:t>
            </a:r>
            <a:r>
              <a:rPr lang="nl-NL" dirty="0" err="1"/>
              <a:t>deployen</a:t>
            </a:r>
            <a:r>
              <a:rPr lang="nl-NL" dirty="0"/>
              <a:t> naar de uiteindelijke productieomgeving ook vergemakkelijkt kunnen worden </a:t>
            </a:r>
            <a:r>
              <a:rPr lang="nl-NL" dirty="0" err="1"/>
              <a:t>mvc</a:t>
            </a:r>
            <a:r>
              <a:rPr lang="nl-NL" dirty="0"/>
              <a:t> </a:t>
            </a:r>
            <a:r>
              <a:rPr lang="nl-NL" dirty="0" err="1"/>
              <a:t>docker</a:t>
            </a:r>
            <a:r>
              <a:rPr lang="nl-NL" dirty="0"/>
              <a:t>. </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21</a:t>
            </a:fld>
            <a:endParaRPr lang="nl-NL"/>
          </a:p>
        </p:txBody>
      </p:sp>
    </p:spTree>
    <p:extLst>
      <p:ext uri="{BB962C8B-B14F-4D97-AF65-F5344CB8AC3E}">
        <p14:creationId xmlns:p14="http://schemas.microsoft.com/office/powerpoint/2010/main" val="368585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22</a:t>
            </a:fld>
            <a:endParaRPr lang="nl-NL"/>
          </a:p>
        </p:txBody>
      </p:sp>
    </p:spTree>
    <p:extLst>
      <p:ext uri="{BB962C8B-B14F-4D97-AF65-F5344CB8AC3E}">
        <p14:creationId xmlns:p14="http://schemas.microsoft.com/office/powerpoint/2010/main" val="295883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met </a:t>
            </a:r>
            <a:r>
              <a:rPr lang="nl-NL" dirty="0" err="1"/>
              <a:t>Maven</a:t>
            </a:r>
            <a:r>
              <a:rPr lang="nl-NL" dirty="0"/>
              <a:t> </a:t>
            </a:r>
            <a:r>
              <a:rPr lang="nl-NL" dirty="0" err="1"/>
              <a:t>deploy</a:t>
            </a:r>
            <a:r>
              <a:rPr lang="nl-NL" dirty="0"/>
              <a:t> Demo3</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23</a:t>
            </a:fld>
            <a:endParaRPr lang="nl-NL"/>
          </a:p>
        </p:txBody>
      </p:sp>
    </p:spTree>
    <p:extLst>
      <p:ext uri="{BB962C8B-B14F-4D97-AF65-F5344CB8AC3E}">
        <p14:creationId xmlns:p14="http://schemas.microsoft.com/office/powerpoint/2010/main" val="1384155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ym typeface="Wingdings" panose="05000000000000000000" pitchFamily="2" charset="2"/>
              </a:rPr>
              <a:t>1. Docker tools ok maar voegt niet zo veel toe, Java App in Container werkt niet.  Wel simpel project maar wat voegt dit toe. </a:t>
            </a:r>
            <a:endParaRPr lang="nl-NL" dirty="0">
              <a:hlinkClick r:id="rId3"/>
            </a:endParaRPr>
          </a:p>
          <a:p>
            <a:endParaRPr lang="nl-NL" dirty="0">
              <a:hlinkClick r:id="rId3"/>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24</a:t>
            </a:fld>
            <a:endParaRPr lang="nl-NL"/>
          </a:p>
        </p:txBody>
      </p:sp>
    </p:spTree>
    <p:extLst>
      <p:ext uri="{BB962C8B-B14F-4D97-AF65-F5344CB8AC3E}">
        <p14:creationId xmlns:p14="http://schemas.microsoft.com/office/powerpoint/2010/main" val="339134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a:t>
            </a:fld>
            <a:endParaRPr lang="nl-NL"/>
          </a:p>
        </p:txBody>
      </p:sp>
    </p:spTree>
    <p:extLst>
      <p:ext uri="{BB962C8B-B14F-4D97-AF65-F5344CB8AC3E}">
        <p14:creationId xmlns:p14="http://schemas.microsoft.com/office/powerpoint/2010/main" val="350505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Mbv</a:t>
            </a:r>
            <a:r>
              <a:rPr lang="nl-NL" dirty="0"/>
              <a:t> registry met hierin containers/images van andere development teams ben je in staat </a:t>
            </a:r>
            <a:r>
              <a:rPr lang="nl-NL" dirty="0" err="1"/>
              <a:t>mbv</a:t>
            </a:r>
            <a:r>
              <a:rPr lang="nl-NL" dirty="0"/>
              <a:t> </a:t>
            </a:r>
            <a:r>
              <a:rPr lang="nl-NL" dirty="0" err="1"/>
              <a:t>docker-compose</a:t>
            </a:r>
            <a:r>
              <a:rPr lang="nl-NL" dirty="0"/>
              <a:t> of k8s of </a:t>
            </a:r>
            <a:r>
              <a:rPr lang="nl-NL" dirty="0" err="1"/>
              <a:t>docker</a:t>
            </a:r>
            <a:r>
              <a:rPr lang="nl-NL" dirty="0"/>
              <a:t> </a:t>
            </a:r>
            <a:r>
              <a:rPr lang="nl-NL" dirty="0" err="1"/>
              <a:t>swarm</a:t>
            </a:r>
            <a:r>
              <a:rPr lang="nl-NL" dirty="0"/>
              <a:t> </a:t>
            </a:r>
            <a:r>
              <a:rPr lang="nl-NL" dirty="0" err="1"/>
              <a:t>higher</a:t>
            </a:r>
            <a:r>
              <a:rPr lang="nl-NL" dirty="0"/>
              <a:t> level tests uit te voeren </a:t>
            </a:r>
            <a:r>
              <a:rPr lang="nl-NL" dirty="0" err="1"/>
              <a:t>locaal</a:t>
            </a:r>
            <a:r>
              <a:rPr lang="nl-NL" dirty="0"/>
              <a:t>. Dit verbetert de kwaliteit van e uiteindelijk ingecheckte code / opgeleverde </a:t>
            </a:r>
            <a:r>
              <a:rPr lang="nl-NL" dirty="0" err="1"/>
              <a:t>inmages</a:t>
            </a:r>
            <a:r>
              <a:rPr lang="nl-NL" dirty="0"/>
              <a:t>. </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26</a:t>
            </a:fld>
            <a:endParaRPr lang="nl-NL"/>
          </a:p>
        </p:txBody>
      </p:sp>
    </p:spTree>
    <p:extLst>
      <p:ext uri="{BB962C8B-B14F-4D97-AF65-F5344CB8AC3E}">
        <p14:creationId xmlns:p14="http://schemas.microsoft.com/office/powerpoint/2010/main" val="10148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hlinkClick r:id="rId3"/>
            </a:endParaRPr>
          </a:p>
          <a:p>
            <a:r>
              <a:rPr lang="nl-NL" dirty="0">
                <a:hlinkClick r:id="rId4"/>
              </a:rPr>
              <a:t>https://code.visualstudio.com/docs/remote/wsl</a:t>
            </a:r>
            <a:endParaRPr lang="nl-NL" dirty="0"/>
          </a:p>
          <a:p>
            <a:endParaRPr lang="nl-NL" dirty="0">
              <a:hlinkClick r:id="rId3"/>
            </a:endParaRPr>
          </a:p>
          <a:p>
            <a:r>
              <a:rPr lang="nl-NL" dirty="0">
                <a:hlinkClick r:id="rId5"/>
              </a:rPr>
              <a:t>https://code.visualstudio.com/docs/remote/containers</a:t>
            </a:r>
            <a:endParaRPr lang="nl-NL" dirty="0"/>
          </a:p>
          <a:p>
            <a:endParaRPr lang="nl-NL" dirty="0">
              <a:hlinkClick r:id="rId3"/>
            </a:endParaRPr>
          </a:p>
          <a:p>
            <a:endParaRPr lang="nl-NL" dirty="0">
              <a:hlinkClick r:id="rId3"/>
            </a:endParaRPr>
          </a:p>
          <a:p>
            <a:endParaRPr lang="nl-NL" dirty="0">
              <a:hlinkClick r:id="rId3"/>
            </a:endParaRPr>
          </a:p>
          <a:p>
            <a:r>
              <a:rPr lang="nl-NL" dirty="0">
                <a:hlinkClick r:id="rId3"/>
              </a:rPr>
              <a:t>https://github.com/carlossg/docker-maven</a:t>
            </a:r>
            <a:endParaRPr lang="nl-NL" dirty="0"/>
          </a:p>
          <a:p>
            <a:r>
              <a:rPr lang="nl-NL" dirty="0">
                <a:hlinkClick r:id="rId6"/>
              </a:rPr>
              <a:t>https://github.com/arun-gupta/docker-java-sample</a:t>
            </a:r>
            <a:endParaRPr lang="nl-NL" dirty="0"/>
          </a:p>
          <a:p>
            <a:r>
              <a:rPr lang="nl-NL" dirty="0">
                <a:hlinkClick r:id="rId7"/>
              </a:rPr>
              <a:t>https://github.com/javaee-samples/javaee7-docker-maven</a:t>
            </a:r>
            <a:endParaRPr lang="nl-NL" dirty="0"/>
          </a:p>
          <a:p>
            <a:r>
              <a:rPr lang="nl-NL" dirty="0"/>
              <a:t>https://github.com/GoogleContainerTools/jib.git</a:t>
            </a:r>
          </a:p>
          <a:p>
            <a:r>
              <a:rPr lang="nl-NL" dirty="0">
                <a:hlinkClick r:id="rId8"/>
              </a:rPr>
              <a:t>https://github.com/fabric8io/shootout-docker-maven</a:t>
            </a:r>
            <a:endParaRPr lang="nl-NL" dirty="0"/>
          </a:p>
          <a:p>
            <a:r>
              <a:rPr lang="nl-NL" dirty="0">
                <a:hlinkClick r:id="rId3"/>
              </a:rPr>
              <a:t>https://github.com/carlossg/docker-maven</a:t>
            </a:r>
            <a:endParaRPr lang="nl-NL" dirty="0"/>
          </a:p>
          <a:p>
            <a:r>
              <a:rPr lang="nl-NL" dirty="0">
                <a:hlinkClick r:id="rId9"/>
              </a:rPr>
              <a:t>https://github.com/susimsek/maven-jib-plugin</a:t>
            </a:r>
            <a:endParaRPr lang="nl-NL" dirty="0"/>
          </a:p>
          <a:p>
            <a:endParaRPr lang="nl-NL" dirty="0"/>
          </a:p>
          <a:p>
            <a:r>
              <a:rPr lang="nl-NL" dirty="0">
                <a:hlinkClick r:id="rId10"/>
              </a:rPr>
              <a:t>https://github.com/ravening/Spring-Boot-Kubernetes</a:t>
            </a:r>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28</a:t>
            </a:fld>
            <a:endParaRPr lang="nl-NL"/>
          </a:p>
        </p:txBody>
      </p:sp>
    </p:spTree>
    <p:extLst>
      <p:ext uri="{BB962C8B-B14F-4D97-AF65-F5344CB8AC3E}">
        <p14:creationId xmlns:p14="http://schemas.microsoft.com/office/powerpoint/2010/main" val="251442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29</a:t>
            </a:fld>
            <a:endParaRPr lang="nl-NL"/>
          </a:p>
        </p:txBody>
      </p:sp>
    </p:spTree>
    <p:extLst>
      <p:ext uri="{BB962C8B-B14F-4D97-AF65-F5344CB8AC3E}">
        <p14:creationId xmlns:p14="http://schemas.microsoft.com/office/powerpoint/2010/main" val="101610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30</a:t>
            </a:fld>
            <a:endParaRPr lang="nl-NL"/>
          </a:p>
        </p:txBody>
      </p:sp>
    </p:spTree>
    <p:extLst>
      <p:ext uri="{BB962C8B-B14F-4D97-AF65-F5344CB8AC3E}">
        <p14:creationId xmlns:p14="http://schemas.microsoft.com/office/powerpoint/2010/main" val="3458695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b="1" dirty="0"/>
              <a:t>Testing:</a:t>
            </a:r>
            <a:r>
              <a:rPr lang="en-US" dirty="0"/>
              <a:t> Test environments can be even more challenging because they will likely represent a larger number of run-time variations - for example, different frameworks and databases, different versions of Java, and so on. And this is only complicated by developing and running in virtualized environments.</a:t>
            </a:r>
          </a:p>
          <a:p>
            <a:r>
              <a:rPr lang="en-US" dirty="0"/>
              <a:t>Similar to the development example, the ability to spin up many Docker containers based on specific custom images make it much easier to have many representative test environments. To test your application in different versions of Java, you can simply run your application in multiple containers. You can set up containers for your databases as well. This will dramatically speed up your testing process.</a:t>
            </a:r>
          </a:p>
          <a:p>
            <a:r>
              <a:rPr lang="en-US" b="1" dirty="0"/>
              <a:t>Deployment and Packaging:</a:t>
            </a:r>
            <a:r>
              <a:rPr lang="en-US" dirty="0"/>
              <a:t> Deployment with Docker is also simple and easy. For example, if your application runs in your local environment using a Docker container, then it will run on the target server as well.</a:t>
            </a:r>
          </a:p>
          <a:p>
            <a:r>
              <a:rPr lang="en-US" dirty="0"/>
              <a:t>By packaging your application in a container with all of its configurations and dependencies, you ensure that it will always work locally or on another machine, or in test and production environments. No more worries about having to install the same configurations into different environments.</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31</a:t>
            </a:fld>
            <a:endParaRPr lang="nl-NL"/>
          </a:p>
        </p:txBody>
      </p:sp>
    </p:spTree>
    <p:extLst>
      <p:ext uri="{BB962C8B-B14F-4D97-AF65-F5344CB8AC3E}">
        <p14:creationId xmlns:p14="http://schemas.microsoft.com/office/powerpoint/2010/main" val="3553915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33</a:t>
            </a:fld>
            <a:endParaRPr lang="nl-NL"/>
          </a:p>
        </p:txBody>
      </p:sp>
    </p:spTree>
    <p:extLst>
      <p:ext uri="{BB962C8B-B14F-4D97-AF65-F5344CB8AC3E}">
        <p14:creationId xmlns:p14="http://schemas.microsoft.com/office/powerpoint/2010/main" val="883166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https://www.sumologic.com/devops/kubernetes-vs-mesos-vs-swarm/</a:t>
            </a:r>
          </a:p>
          <a:p>
            <a:r>
              <a:rPr lang="nl-NL" dirty="0"/>
              <a:t>https://blog.kubernauts.io/your-container-orchestration-needs-kubernetes-vs-mesos-vs-docker-swarm-1efa9acb69be</a:t>
            </a:r>
          </a:p>
          <a:p>
            <a:r>
              <a:rPr lang="nl-NL" dirty="0"/>
              <a:t>http://archive.work-bench.com/blog/2016/07/12/why-kubernetes-is-foundational-for-fortune-500-digital-transformation/</a:t>
            </a:r>
          </a:p>
          <a:p>
            <a:r>
              <a:rPr lang="nl-NL" dirty="0"/>
              <a:t>https://rancher.com/comparing-rancher-orchestration-engine-options/</a:t>
            </a:r>
          </a:p>
          <a:p>
            <a:r>
              <a:rPr lang="en-US" dirty="0"/>
              <a:t>https://www.loomsystems.com/blog/single-post/2017/06/19/kubernetes-vs-docker-swarm-vs-apache-mesos-container-orchestration-comparison</a:t>
            </a:r>
          </a:p>
          <a:p>
            <a:endParaRPr lang="en-US" dirty="0"/>
          </a:p>
          <a:p>
            <a:r>
              <a:rPr lang="en-US" dirty="0"/>
              <a:t>Demo docker swarm</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34</a:t>
            </a:fld>
            <a:endParaRPr lang="nl-NL"/>
          </a:p>
        </p:txBody>
      </p:sp>
    </p:spTree>
    <p:extLst>
      <p:ext uri="{BB962C8B-B14F-4D97-AF65-F5344CB8AC3E}">
        <p14:creationId xmlns:p14="http://schemas.microsoft.com/office/powerpoint/2010/main" val="226285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sym typeface="Wingdings" panose="05000000000000000000" pitchFamily="2" charset="2"/>
              </a:rPr>
              <a:t>MATCH MADE IN HEAVEN</a:t>
            </a:r>
          </a:p>
          <a:p>
            <a:r>
              <a:rPr lang="en-US" dirty="0">
                <a:sym typeface="Wingdings" panose="05000000000000000000" pitchFamily="2" charset="2"/>
              </a:rPr>
              <a:t>Containers en microservices!</a:t>
            </a:r>
          </a:p>
          <a:p>
            <a:r>
              <a:rPr lang="en-US" dirty="0">
                <a:sym typeface="Wingdings" panose="05000000000000000000" pitchFamily="2" charset="2"/>
              </a:rPr>
              <a:t>CI/CD </a:t>
            </a:r>
            <a:r>
              <a:rPr lang="en-US" dirty="0" err="1">
                <a:sym typeface="Wingdings" panose="05000000000000000000" pitchFamily="2" charset="2"/>
              </a:rPr>
              <a:t>straten</a:t>
            </a:r>
            <a:r>
              <a:rPr lang="en-US" dirty="0">
                <a:sym typeface="Wingdings" panose="05000000000000000000" pitchFamily="2" charset="2"/>
              </a:rPr>
              <a:t> (ING/ABNAMRO)</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36</a:t>
            </a:fld>
            <a:endParaRPr lang="nl-NL"/>
          </a:p>
        </p:txBody>
      </p:sp>
    </p:spTree>
    <p:extLst>
      <p:ext uri="{BB962C8B-B14F-4D97-AF65-F5344CB8AC3E}">
        <p14:creationId xmlns:p14="http://schemas.microsoft.com/office/powerpoint/2010/main" val="986770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09575" y="1233488"/>
            <a:ext cx="5916613" cy="3328987"/>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is the </a:t>
            </a:r>
            <a:r>
              <a:rPr lang="en-US" u="sng" dirty="0"/>
              <a:t>encapsulation of an application</a:t>
            </a:r>
            <a:r>
              <a:rPr lang="en-US" dirty="0"/>
              <a:t> so that it can be </a:t>
            </a:r>
            <a:r>
              <a:rPr lang="en-US" u="sng" dirty="0"/>
              <a:t>deployed in a repeatable manner </a:t>
            </a:r>
            <a:r>
              <a:rPr lang="en-US" dirty="0"/>
              <a:t>across </a:t>
            </a:r>
            <a:r>
              <a:rPr lang="en-US" u="sng" dirty="0"/>
              <a:t>an container-enabled platform</a:t>
            </a:r>
            <a:r>
              <a:rPr lang="en-US" dirty="0"/>
              <a:t> and can be </a:t>
            </a:r>
            <a:r>
              <a:rPr lang="en-US" u="sng" dirty="0"/>
              <a:t>managed</a:t>
            </a:r>
            <a:r>
              <a:rPr lang="en-US" dirty="0"/>
              <a:t> efficiently </a:t>
            </a:r>
            <a:r>
              <a:rPr lang="en-US" u="sng" dirty="0"/>
              <a:t>at scale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is </a:t>
            </a:r>
            <a:r>
              <a:rPr lang="en-US" dirty="0" err="1"/>
              <a:t>hetvoordeel</a:t>
            </a:r>
            <a:r>
              <a:rPr lang="en-US" dirty="0"/>
              <a:t>: </a:t>
            </a:r>
            <a:r>
              <a:rPr lang="en-US" dirty="0" err="1"/>
              <a:t>Alleen</a:t>
            </a:r>
            <a:r>
              <a:rPr lang="en-US" dirty="0"/>
              <a:t> maar containers </a:t>
            </a:r>
            <a:r>
              <a:rPr lang="en-US" dirty="0" err="1"/>
              <a:t>verplaatsen</a:t>
            </a:r>
            <a:r>
              <a:rPr lang="en-US" dirty="0"/>
              <a:t>/</a:t>
            </a:r>
            <a:r>
              <a:rPr lang="en-US" dirty="0" err="1"/>
              <a:t>deployen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NL" dirty="0"/>
          </a:p>
        </p:txBody>
      </p:sp>
      <p:sp>
        <p:nvSpPr>
          <p:cNvPr id="4" name="Tijdelijke aanduiding voor dianummer 3"/>
          <p:cNvSpPr>
            <a:spLocks noGrp="1"/>
          </p:cNvSpPr>
          <p:nvPr>
            <p:ph type="sldNum" sz="quarter" idx="10"/>
          </p:nvPr>
        </p:nvSpPr>
        <p:spPr/>
        <p:txBody>
          <a:bodyPr/>
          <a:lstStyle/>
          <a:p>
            <a:fld id="{E70A0C9F-4335-432F-A23A-A60C49C5A961}" type="slidenum">
              <a:rPr lang="nl-NL" smtClean="0"/>
              <a:t>37</a:t>
            </a:fld>
            <a:endParaRPr lang="nl-NL"/>
          </a:p>
        </p:txBody>
      </p:sp>
    </p:spTree>
    <p:extLst>
      <p:ext uri="{BB962C8B-B14F-4D97-AF65-F5344CB8AC3E}">
        <p14:creationId xmlns:p14="http://schemas.microsoft.com/office/powerpoint/2010/main" val="429247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dirty="0" err="1"/>
              <a:t>Classieke</a:t>
            </a:r>
            <a:r>
              <a:rPr lang="nl-NL" dirty="0"/>
              <a:t> </a:t>
            </a:r>
            <a:r>
              <a:rPr lang="nl-NL" dirty="0" err="1"/>
              <a:t>VMs</a:t>
            </a:r>
            <a:r>
              <a:rPr lang="nl-NL" dirty="0"/>
              <a:t> met sub optimaal gebruik van resources</a:t>
            </a:r>
          </a:p>
          <a:p>
            <a:pPr marL="228600" indent="-228600">
              <a:buAutoNum type="arabicPeriod"/>
            </a:pPr>
            <a:r>
              <a:rPr lang="nl-NL" dirty="0"/>
              <a:t>Containers -&gt; VM/OS deel valt weg</a:t>
            </a:r>
          </a:p>
          <a:p>
            <a:pPr marL="228600" indent="-228600">
              <a:buAutoNum type="arabicPeriod"/>
            </a:pPr>
            <a:r>
              <a:rPr lang="nl-NL" dirty="0"/>
              <a:t>Weer compacter/</a:t>
            </a:r>
            <a:r>
              <a:rPr lang="nl-NL" dirty="0" err="1"/>
              <a:t>efficienter</a:t>
            </a:r>
            <a:endParaRPr lang="nl-NL" dirty="0"/>
          </a:p>
          <a:p>
            <a:pPr marL="228600" indent="-228600">
              <a:buAutoNum type="arabicPeriod"/>
            </a:pPr>
            <a:r>
              <a:rPr lang="nl-NL" dirty="0"/>
              <a:t>En ook nog eens black </a:t>
            </a:r>
            <a:r>
              <a:rPr lang="nl-NL" dirty="0" err="1"/>
              <a:t>boxes</a:t>
            </a:r>
            <a:r>
              <a:rPr lang="nl-NL" dirty="0"/>
              <a:t>. Geen </a:t>
            </a:r>
            <a:r>
              <a:rPr lang="nl-NL" dirty="0" err="1"/>
              <a:t>conflicting</a:t>
            </a:r>
            <a:r>
              <a:rPr lang="nl-NL" dirty="0"/>
              <a:t> </a:t>
            </a:r>
            <a:r>
              <a:rPr lang="nl-NL" dirty="0" err="1"/>
              <a:t>dependencies</a:t>
            </a:r>
            <a:r>
              <a:rPr lang="nl-NL" dirty="0"/>
              <a:t> meer</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38</a:t>
            </a:fld>
            <a:endParaRPr lang="nl-NL"/>
          </a:p>
        </p:txBody>
      </p:sp>
    </p:spTree>
    <p:extLst>
      <p:ext uri="{BB962C8B-B14F-4D97-AF65-F5344CB8AC3E}">
        <p14:creationId xmlns:p14="http://schemas.microsoft.com/office/powerpoint/2010/main" val="3443254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PODA is </a:t>
            </a:r>
            <a:r>
              <a:rPr lang="nl-NL" sz="1200" kern="1200" dirty="0" err="1">
                <a:solidFill>
                  <a:schemeClr val="tx1"/>
                </a:solidFill>
                <a:effectLst/>
                <a:latin typeface="+mn-lt"/>
                <a:ea typeface="+mn-ea"/>
                <a:cs typeface="+mn-cs"/>
              </a:rPr>
              <a:t>not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same</a:t>
            </a:r>
            <a:r>
              <a:rPr lang="nl-NL" sz="1200" kern="1200" dirty="0">
                <a:solidFill>
                  <a:schemeClr val="tx1"/>
                </a:solidFill>
                <a:effectLst/>
                <a:latin typeface="+mn-lt"/>
                <a:ea typeface="+mn-ea"/>
                <a:cs typeface="+mn-cs"/>
              </a:rPr>
              <a:t> as WORA. A container </a:t>
            </a:r>
            <a:r>
              <a:rPr lang="nl-NL" sz="1200" kern="1200" dirty="0" err="1">
                <a:solidFill>
                  <a:schemeClr val="tx1"/>
                </a:solidFill>
                <a:effectLst/>
                <a:latin typeface="+mn-lt"/>
                <a:ea typeface="+mn-ea"/>
                <a:cs typeface="+mn-cs"/>
              </a:rPr>
              <a:t>created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using</a:t>
            </a:r>
            <a:r>
              <a:rPr lang="nl-NL" sz="1200" kern="1200" dirty="0">
                <a:solidFill>
                  <a:schemeClr val="tx1"/>
                </a:solidFill>
                <a:effectLst/>
                <a:latin typeface="+mn-lt"/>
                <a:ea typeface="+mn-ea"/>
                <a:cs typeface="+mn-cs"/>
              </a:rPr>
              <a:t> Unix </a:t>
            </a:r>
            <a:r>
              <a:rPr lang="nl-NL" sz="1200" kern="1200" dirty="0" err="1">
                <a:solidFill>
                  <a:schemeClr val="tx1"/>
                </a:solidFill>
                <a:effectLst/>
                <a:latin typeface="+mn-lt"/>
                <a:ea typeface="+mn-ea"/>
                <a:cs typeface="+mn-cs"/>
              </a:rPr>
              <a:t>cannot</a:t>
            </a:r>
            <a:r>
              <a:rPr lang="nl-NL" sz="1200" kern="1200" dirty="0">
                <a:solidFill>
                  <a:schemeClr val="tx1"/>
                </a:solidFill>
                <a:effectLst/>
                <a:latin typeface="+mn-lt"/>
                <a:ea typeface="+mn-ea"/>
                <a:cs typeface="+mn-cs"/>
              </a:rPr>
              <a:t> run on Windows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vice</a:t>
            </a:r>
            <a:r>
              <a:rPr lang="nl-NL" sz="1200" kern="1200" dirty="0">
                <a:solidFill>
                  <a:schemeClr val="tx1"/>
                </a:solidFill>
                <a:effectLst/>
                <a:latin typeface="+mn-lt"/>
                <a:ea typeface="+mn-ea"/>
                <a:cs typeface="+mn-cs"/>
              </a:rPr>
              <a:t> versa as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base operating system </a:t>
            </a:r>
            <a:r>
              <a:rPr lang="nl-NL" sz="1200" kern="1200" dirty="0" err="1">
                <a:solidFill>
                  <a:schemeClr val="tx1"/>
                </a:solidFill>
                <a:effectLst/>
                <a:latin typeface="+mn-lt"/>
                <a:ea typeface="+mn-ea"/>
                <a:cs typeface="+mn-cs"/>
              </a:rPr>
              <a:t>specified</a:t>
            </a:r>
            <a:r>
              <a:rPr lang="nl-NL" sz="1200" kern="1200" dirty="0">
                <a:solidFill>
                  <a:schemeClr val="tx1"/>
                </a:solidFill>
                <a:effectLst/>
                <a:latin typeface="+mn-lt"/>
                <a:ea typeface="+mn-ea"/>
                <a:cs typeface="+mn-cs"/>
              </a:rPr>
              <a:t> in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Docker image </a:t>
            </a:r>
            <a:r>
              <a:rPr lang="nl-NL" sz="1200" kern="1200" dirty="0" err="1">
                <a:solidFill>
                  <a:schemeClr val="tx1"/>
                </a:solidFill>
                <a:effectLst/>
                <a:latin typeface="+mn-lt"/>
                <a:ea typeface="+mn-ea"/>
                <a:cs typeface="+mn-cs"/>
              </a:rPr>
              <a:t>relies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underlying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kernel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However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always</a:t>
            </a:r>
            <a:r>
              <a:rPr lang="nl-NL" sz="1200" kern="1200" dirty="0">
                <a:solidFill>
                  <a:schemeClr val="tx1"/>
                </a:solidFill>
                <a:effectLst/>
                <a:latin typeface="+mn-lt"/>
                <a:ea typeface="+mn-ea"/>
                <a:cs typeface="+mn-cs"/>
              </a:rPr>
              <a:t> run a Linux virtual machine (VM) on Windows or a Windows VM on Linux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run </a:t>
            </a:r>
            <a:r>
              <a:rPr lang="nl-NL" sz="1200" kern="1200" dirty="0" err="1">
                <a:solidFill>
                  <a:schemeClr val="tx1"/>
                </a:solidFill>
                <a:effectLst/>
                <a:latin typeface="+mn-lt"/>
                <a:ea typeface="+mn-ea"/>
                <a:cs typeface="+mn-cs"/>
              </a:rPr>
              <a:t>your</a:t>
            </a:r>
            <a:r>
              <a:rPr lang="nl-NL" sz="1200" kern="1200" dirty="0">
                <a:solidFill>
                  <a:schemeClr val="tx1"/>
                </a:solidFill>
                <a:effectLst/>
                <a:latin typeface="+mn-lt"/>
                <a:ea typeface="+mn-ea"/>
                <a:cs typeface="+mn-cs"/>
              </a:rPr>
              <a:t> containers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way.</a:t>
            </a:r>
          </a:p>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4</a:t>
            </a:fld>
            <a:endParaRPr lang="nl-NL"/>
          </a:p>
        </p:txBody>
      </p:sp>
    </p:spTree>
    <p:extLst>
      <p:ext uri="{BB962C8B-B14F-4D97-AF65-F5344CB8AC3E}">
        <p14:creationId xmlns:p14="http://schemas.microsoft.com/office/powerpoint/2010/main" val="349135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Window</a:t>
            </a:r>
            <a:r>
              <a:rPr lang="nl-NL" dirty="0"/>
              <a:t> containers is een ander </a:t>
            </a:r>
            <a:r>
              <a:rPr lang="nl-NL" dirty="0" err="1"/>
              <a:t>vehaal</a:t>
            </a:r>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6</a:t>
            </a:fld>
            <a:endParaRPr lang="nl-NL"/>
          </a:p>
        </p:txBody>
      </p:sp>
    </p:spTree>
    <p:extLst>
      <p:ext uri="{BB962C8B-B14F-4D97-AF65-F5344CB8AC3E}">
        <p14:creationId xmlns:p14="http://schemas.microsoft.com/office/powerpoint/2010/main" val="33238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7</a:t>
            </a:fld>
            <a:endParaRPr lang="nl-NL"/>
          </a:p>
        </p:txBody>
      </p:sp>
    </p:spTree>
    <p:extLst>
      <p:ext uri="{BB962C8B-B14F-4D97-AF65-F5344CB8AC3E}">
        <p14:creationId xmlns:p14="http://schemas.microsoft.com/office/powerpoint/2010/main" val="418461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8</a:t>
            </a:fld>
            <a:endParaRPr lang="nl-NL"/>
          </a:p>
        </p:txBody>
      </p:sp>
    </p:spTree>
    <p:extLst>
      <p:ext uri="{BB962C8B-B14F-4D97-AF65-F5344CB8AC3E}">
        <p14:creationId xmlns:p14="http://schemas.microsoft.com/office/powerpoint/2010/main" val="56661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a:solidFill>
                  <a:schemeClr val="bg1"/>
                </a:solidFill>
                <a:latin typeface="Open Sans" panose="020B0606030504020204" pitchFamily="34" charset="0"/>
              </a:rPr>
              <a:t>Windows containers is een apart verhaal. </a:t>
            </a:r>
            <a:br>
              <a:rPr lang="nl-NL" sz="1200" dirty="0">
                <a:solidFill>
                  <a:schemeClr val="bg1"/>
                </a:solidFill>
                <a:latin typeface="Open Sans" panose="020B0606030504020204" pitchFamily="34" charset="0"/>
              </a:rPr>
            </a:br>
            <a:r>
              <a:rPr lang="nl-NL" sz="1200" dirty="0">
                <a:solidFill>
                  <a:schemeClr val="bg1"/>
                </a:solidFill>
                <a:latin typeface="Open Sans" panose="020B0606030504020204" pitchFamily="34" charset="0"/>
              </a:rPr>
              <a:t>(Microsoft kruipt steeds dichter tegen Linux aan </a:t>
            </a:r>
            <a:r>
              <a:rPr lang="nl-NL" sz="1200" dirty="0">
                <a:solidFill>
                  <a:schemeClr val="bg1"/>
                </a:solidFill>
                <a:latin typeface="Open Sans" panose="020B0606030504020204" pitchFamily="34" charset="0"/>
                <a:sym typeface="Wingdings" panose="05000000000000000000" pitchFamily="2" charset="2"/>
              </a:rPr>
              <a:t>)</a:t>
            </a:r>
            <a:endParaRPr lang="nl-NL" sz="1200" dirty="0">
              <a:solidFill>
                <a:schemeClr val="bg1"/>
              </a:solidFill>
              <a:latin typeface="Open Sans" panose="020B0606030504020204" pitchFamily="34" charset="0"/>
            </a:endParaRP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9</a:t>
            </a:fld>
            <a:endParaRPr lang="nl-NL"/>
          </a:p>
        </p:txBody>
      </p:sp>
    </p:spTree>
    <p:extLst>
      <p:ext uri="{BB962C8B-B14F-4D97-AF65-F5344CB8AC3E}">
        <p14:creationId xmlns:p14="http://schemas.microsoft.com/office/powerpoint/2010/main" val="25046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base"/>
            <a:r>
              <a:rPr lang="nl-NL" dirty="0"/>
              <a:t>OS Base Image:  Keuze voor smaak Linux (of Windows). Hier zitten meer OS </a:t>
            </a:r>
            <a:r>
              <a:rPr lang="nl-NL" dirty="0" err="1"/>
              <a:t>specieke</a:t>
            </a:r>
            <a:r>
              <a:rPr lang="nl-NL" dirty="0"/>
              <a:t> </a:t>
            </a:r>
            <a:r>
              <a:rPr lang="nl-NL" dirty="0" err="1"/>
              <a:t>libraries</a:t>
            </a:r>
            <a:r>
              <a:rPr lang="nl-NL" dirty="0"/>
              <a:t> toegevoegd</a:t>
            </a:r>
          </a:p>
          <a:p>
            <a:pPr fontAlgn="base"/>
            <a:r>
              <a:rPr lang="nl-NL" dirty="0"/>
              <a:t>DE onderste twee lagen boven de zwarten noemen we het image( (Soms zit </a:t>
            </a:r>
            <a:r>
              <a:rPr lang="nl-NL" dirty="0" err="1"/>
              <a:t>ear</a:t>
            </a:r>
            <a:r>
              <a:rPr lang="nl-NL" dirty="0"/>
              <a:t> er ook al bij, zeker in </a:t>
            </a:r>
            <a:r>
              <a:rPr lang="nl-NL" dirty="0" err="1"/>
              <a:t>production</a:t>
            </a:r>
            <a:r>
              <a:rPr lang="nl-NL" dirty="0"/>
              <a:t> containers). Wat niet meer is dan een zip bestand met filesystem opgebouwd uit laag over laag aan toevoegingen op de </a:t>
            </a:r>
            <a:r>
              <a:rPr lang="nl-NL" dirty="0" err="1"/>
              <a:t>core</a:t>
            </a:r>
            <a:r>
              <a:rPr lang="nl-NL" dirty="0"/>
              <a:t> image)</a:t>
            </a:r>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10</a:t>
            </a:fld>
            <a:endParaRPr lang="nl-NL"/>
          </a:p>
        </p:txBody>
      </p:sp>
    </p:spTree>
    <p:extLst>
      <p:ext uri="{BB962C8B-B14F-4D97-AF65-F5344CB8AC3E}">
        <p14:creationId xmlns:p14="http://schemas.microsoft.com/office/powerpoint/2010/main" val="3183482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E562164-BB58-4083-A6FD-6A9E61CA1D93}" type="slidenum">
              <a:rPr lang="nl-NL" smtClean="0"/>
              <a:t>11</a:t>
            </a:fld>
            <a:endParaRPr lang="nl-NL"/>
          </a:p>
        </p:txBody>
      </p:sp>
    </p:spTree>
    <p:extLst>
      <p:ext uri="{BB962C8B-B14F-4D97-AF65-F5344CB8AC3E}">
        <p14:creationId xmlns:p14="http://schemas.microsoft.com/office/powerpoint/2010/main" val="3808866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4000" cy="6864750"/>
          </a:xfrm>
          <a:prstGeom prst="rect">
            <a:avLst/>
          </a:prstGeom>
        </p:spPr>
      </p:pic>
      <p:sp>
        <p:nvSpPr>
          <p:cNvPr id="2" name="Titel 1"/>
          <p:cNvSpPr>
            <a:spLocks noGrp="1"/>
          </p:cNvSpPr>
          <p:nvPr>
            <p:ph type="ctrTitle" hasCustomPrompt="1"/>
          </p:nvPr>
        </p:nvSpPr>
        <p:spPr>
          <a:xfrm>
            <a:off x="5624051" y="4866968"/>
            <a:ext cx="5512035" cy="1199534"/>
          </a:xfrm>
        </p:spPr>
        <p:txBody>
          <a:bodyPr anchor="b">
            <a:noAutofit/>
          </a:bodyPr>
          <a:lstStyle>
            <a:lvl1pPr algn="l">
              <a:defRPr sz="3200" cap="all" baseline="0">
                <a:solidFill>
                  <a:schemeClr val="bg1"/>
                </a:solidFill>
              </a:defRPr>
            </a:lvl1pPr>
          </a:lstStyle>
          <a:p>
            <a:r>
              <a:rPr lang="nl-NL" dirty="0"/>
              <a:t>Klik om de titel te bewerken</a:t>
            </a:r>
          </a:p>
        </p:txBody>
      </p:sp>
      <p:sp>
        <p:nvSpPr>
          <p:cNvPr id="3" name="Ondertitel 2"/>
          <p:cNvSpPr>
            <a:spLocks noGrp="1"/>
          </p:cNvSpPr>
          <p:nvPr>
            <p:ph type="subTitle" idx="1" hasCustomPrompt="1"/>
          </p:nvPr>
        </p:nvSpPr>
        <p:spPr>
          <a:xfrm>
            <a:off x="5624051" y="6066502"/>
            <a:ext cx="5512035" cy="688259"/>
          </a:xfrm>
        </p:spPr>
        <p:txBody>
          <a:bodyPr>
            <a:noAutofit/>
          </a:bodyPr>
          <a:lstStyle>
            <a:lvl1pPr marL="0" indent="0" algn="l">
              <a:buNone/>
              <a:defRPr sz="18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te bewerken</a:t>
            </a:r>
          </a:p>
        </p:txBody>
      </p:sp>
    </p:spTree>
    <p:extLst>
      <p:ext uri="{BB962C8B-B14F-4D97-AF65-F5344CB8AC3E}">
        <p14:creationId xmlns:p14="http://schemas.microsoft.com/office/powerpoint/2010/main" val="58125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cxnSp>
        <p:nvCxnSpPr>
          <p:cNvPr id="13" name="Rechte verbindingslijn 12"/>
          <p:cNvCxnSpPr/>
          <p:nvPr userDrawn="1"/>
        </p:nvCxnSpPr>
        <p:spPr>
          <a:xfrm flipH="1">
            <a:off x="6112328" y="3045607"/>
            <a:ext cx="1"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userDrawn="1"/>
        </p:nvCxnSpPr>
        <p:spPr>
          <a:xfrm flipH="1">
            <a:off x="7964484" y="3045607"/>
            <a:ext cx="13713"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6"/>
          <p:cNvCxnSpPr/>
          <p:nvPr userDrawn="1"/>
        </p:nvCxnSpPr>
        <p:spPr>
          <a:xfrm flipH="1">
            <a:off x="4239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userDrawn="1"/>
        </p:nvCxnSpPr>
        <p:spPr>
          <a:xfrm flipH="1">
            <a:off x="240363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userDrawn="1"/>
        </p:nvCxnSpPr>
        <p:spPr>
          <a:xfrm flipH="1">
            <a:off x="9790473" y="3045607"/>
            <a:ext cx="20367" cy="3456000"/>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userDrawn="1"/>
        </p:nvCxnSpPr>
        <p:spPr>
          <a:xfrm>
            <a:off x="586328" y="4773607"/>
            <a:ext cx="11052000" cy="10885"/>
          </a:xfrm>
          <a:prstGeom prst="line">
            <a:avLst/>
          </a:prstGeom>
          <a:ln w="254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jdelijke aanduiding voor afbeelding 30"/>
          <p:cNvSpPr>
            <a:spLocks noGrp="1" noChangeAspect="1"/>
          </p:cNvSpPr>
          <p:nvPr>
            <p:ph type="pic" sz="quarter" idx="10" hasCustomPrompt="1"/>
          </p:nvPr>
        </p:nvSpPr>
        <p:spPr>
          <a:xfrm>
            <a:off x="792981" y="3218663"/>
            <a:ext cx="1404000" cy="1404937"/>
          </a:xfrm>
        </p:spPr>
        <p:txBody>
          <a:bodyPr/>
          <a:lstStyle>
            <a:lvl1pPr marL="0" indent="0">
              <a:buNone/>
              <a:defRPr/>
            </a:lvl1pPr>
          </a:lstStyle>
          <a:p>
            <a:r>
              <a:rPr lang="nl-NL" dirty="0"/>
              <a:t>Logo</a:t>
            </a:r>
          </a:p>
        </p:txBody>
      </p:sp>
      <p:sp>
        <p:nvSpPr>
          <p:cNvPr id="34" name="Tijdelijke aanduiding voor afbeelding 30"/>
          <p:cNvSpPr>
            <a:spLocks noGrp="1" noChangeAspect="1"/>
          </p:cNvSpPr>
          <p:nvPr>
            <p:ph type="pic" sz="quarter" idx="11" hasCustomPrompt="1"/>
          </p:nvPr>
        </p:nvSpPr>
        <p:spPr>
          <a:xfrm>
            <a:off x="2628138" y="3218663"/>
            <a:ext cx="1404000" cy="1404937"/>
          </a:xfrm>
        </p:spPr>
        <p:txBody>
          <a:bodyPr/>
          <a:lstStyle>
            <a:lvl1pPr marL="0" indent="0">
              <a:buNone/>
              <a:defRPr/>
            </a:lvl1pPr>
          </a:lstStyle>
          <a:p>
            <a:r>
              <a:rPr lang="nl-NL" dirty="0"/>
              <a:t>Logo</a:t>
            </a:r>
          </a:p>
        </p:txBody>
      </p:sp>
      <p:sp>
        <p:nvSpPr>
          <p:cNvPr id="35" name="Tijdelijke aanduiding voor afbeelding 30"/>
          <p:cNvSpPr>
            <a:spLocks noGrp="1" noChangeAspect="1"/>
          </p:cNvSpPr>
          <p:nvPr>
            <p:ph type="pic" sz="quarter" idx="12" hasCustomPrompt="1"/>
          </p:nvPr>
        </p:nvSpPr>
        <p:spPr>
          <a:xfrm>
            <a:off x="4484077" y="3218663"/>
            <a:ext cx="1404000" cy="1404937"/>
          </a:xfrm>
        </p:spPr>
        <p:txBody>
          <a:bodyPr/>
          <a:lstStyle>
            <a:lvl1pPr marL="0" indent="0">
              <a:buNone/>
              <a:defRPr/>
            </a:lvl1pPr>
          </a:lstStyle>
          <a:p>
            <a:r>
              <a:rPr lang="nl-NL" dirty="0"/>
              <a:t>Logo</a:t>
            </a:r>
          </a:p>
        </p:txBody>
      </p:sp>
      <p:sp>
        <p:nvSpPr>
          <p:cNvPr id="36" name="Tijdelijke aanduiding voor afbeelding 30"/>
          <p:cNvSpPr>
            <a:spLocks noGrp="1" noChangeAspect="1"/>
          </p:cNvSpPr>
          <p:nvPr>
            <p:ph type="pic" sz="quarter" idx="13" hasCustomPrompt="1"/>
          </p:nvPr>
        </p:nvSpPr>
        <p:spPr>
          <a:xfrm>
            <a:off x="4484077" y="4942556"/>
            <a:ext cx="1404000" cy="1404937"/>
          </a:xfrm>
        </p:spPr>
        <p:txBody>
          <a:bodyPr/>
          <a:lstStyle>
            <a:lvl1pPr marL="0" indent="0">
              <a:buNone/>
              <a:defRPr/>
            </a:lvl1pPr>
          </a:lstStyle>
          <a:p>
            <a:r>
              <a:rPr lang="nl-NL" dirty="0"/>
              <a:t>Logo</a:t>
            </a:r>
          </a:p>
        </p:txBody>
      </p:sp>
      <p:sp>
        <p:nvSpPr>
          <p:cNvPr id="37" name="Tijdelijke aanduiding voor afbeelding 30"/>
          <p:cNvSpPr>
            <a:spLocks noGrp="1" noChangeAspect="1"/>
          </p:cNvSpPr>
          <p:nvPr>
            <p:ph type="pic" sz="quarter" idx="14" hasCustomPrompt="1"/>
          </p:nvPr>
        </p:nvSpPr>
        <p:spPr>
          <a:xfrm>
            <a:off x="2628138" y="4942556"/>
            <a:ext cx="1404000" cy="1404937"/>
          </a:xfrm>
        </p:spPr>
        <p:txBody>
          <a:bodyPr/>
          <a:lstStyle>
            <a:lvl1pPr marL="0" indent="0">
              <a:buNone/>
              <a:defRPr/>
            </a:lvl1pPr>
          </a:lstStyle>
          <a:p>
            <a:r>
              <a:rPr lang="nl-NL" dirty="0"/>
              <a:t>Logo</a:t>
            </a:r>
          </a:p>
        </p:txBody>
      </p:sp>
      <p:sp>
        <p:nvSpPr>
          <p:cNvPr id="38" name="Tijdelijke aanduiding voor afbeelding 30"/>
          <p:cNvSpPr>
            <a:spLocks noGrp="1" noChangeAspect="1"/>
          </p:cNvSpPr>
          <p:nvPr>
            <p:ph type="pic" sz="quarter" idx="15" hasCustomPrompt="1"/>
          </p:nvPr>
        </p:nvSpPr>
        <p:spPr>
          <a:xfrm>
            <a:off x="792981" y="4942556"/>
            <a:ext cx="1404000" cy="1404937"/>
          </a:xfrm>
        </p:spPr>
        <p:txBody>
          <a:bodyPr/>
          <a:lstStyle>
            <a:lvl1pPr marL="0" indent="0">
              <a:buNone/>
              <a:defRPr/>
            </a:lvl1pPr>
          </a:lstStyle>
          <a:p>
            <a:r>
              <a:rPr lang="nl-NL" dirty="0"/>
              <a:t>Logo</a:t>
            </a:r>
          </a:p>
        </p:txBody>
      </p:sp>
      <p:sp>
        <p:nvSpPr>
          <p:cNvPr id="39" name="Tijdelijke aanduiding voor afbeelding 30"/>
          <p:cNvSpPr>
            <a:spLocks noGrp="1" noChangeAspect="1"/>
          </p:cNvSpPr>
          <p:nvPr>
            <p:ph type="pic" sz="quarter" idx="16" hasCustomPrompt="1"/>
          </p:nvPr>
        </p:nvSpPr>
        <p:spPr>
          <a:xfrm>
            <a:off x="6336580" y="3218663"/>
            <a:ext cx="1404000" cy="1404937"/>
          </a:xfrm>
        </p:spPr>
        <p:txBody>
          <a:bodyPr/>
          <a:lstStyle>
            <a:lvl1pPr marL="0" indent="0">
              <a:buNone/>
              <a:defRPr/>
            </a:lvl1pPr>
          </a:lstStyle>
          <a:p>
            <a:r>
              <a:rPr lang="nl-NL" dirty="0"/>
              <a:t>Logo</a:t>
            </a:r>
          </a:p>
        </p:txBody>
      </p:sp>
      <p:sp>
        <p:nvSpPr>
          <p:cNvPr id="40" name="Tijdelijke aanduiding voor afbeelding 30"/>
          <p:cNvSpPr>
            <a:spLocks noGrp="1" noChangeAspect="1"/>
          </p:cNvSpPr>
          <p:nvPr>
            <p:ph type="pic" sz="quarter" idx="17" hasCustomPrompt="1"/>
          </p:nvPr>
        </p:nvSpPr>
        <p:spPr>
          <a:xfrm>
            <a:off x="8171737" y="3218663"/>
            <a:ext cx="1404000" cy="1404937"/>
          </a:xfrm>
        </p:spPr>
        <p:txBody>
          <a:bodyPr/>
          <a:lstStyle>
            <a:lvl1pPr marL="0" indent="0">
              <a:buNone/>
              <a:defRPr/>
            </a:lvl1pPr>
          </a:lstStyle>
          <a:p>
            <a:r>
              <a:rPr lang="nl-NL" dirty="0"/>
              <a:t>Logo</a:t>
            </a:r>
          </a:p>
        </p:txBody>
      </p:sp>
      <p:sp>
        <p:nvSpPr>
          <p:cNvPr id="41" name="Tijdelijke aanduiding voor afbeelding 30"/>
          <p:cNvSpPr>
            <a:spLocks noGrp="1" noChangeAspect="1"/>
          </p:cNvSpPr>
          <p:nvPr>
            <p:ph type="pic" sz="quarter" idx="18" hasCustomPrompt="1"/>
          </p:nvPr>
        </p:nvSpPr>
        <p:spPr>
          <a:xfrm>
            <a:off x="10027676" y="3218663"/>
            <a:ext cx="1404000" cy="1404937"/>
          </a:xfrm>
        </p:spPr>
        <p:txBody>
          <a:bodyPr/>
          <a:lstStyle>
            <a:lvl1pPr marL="0" indent="0">
              <a:buNone/>
              <a:defRPr/>
            </a:lvl1pPr>
          </a:lstStyle>
          <a:p>
            <a:r>
              <a:rPr lang="nl-NL" dirty="0"/>
              <a:t>Logo</a:t>
            </a:r>
          </a:p>
        </p:txBody>
      </p:sp>
      <p:sp>
        <p:nvSpPr>
          <p:cNvPr id="42" name="Tijdelijke aanduiding voor afbeelding 30"/>
          <p:cNvSpPr>
            <a:spLocks noGrp="1" noChangeAspect="1"/>
          </p:cNvSpPr>
          <p:nvPr>
            <p:ph type="pic" sz="quarter" idx="19" hasCustomPrompt="1"/>
          </p:nvPr>
        </p:nvSpPr>
        <p:spPr>
          <a:xfrm>
            <a:off x="10027676" y="4942556"/>
            <a:ext cx="1404000" cy="1404937"/>
          </a:xfrm>
        </p:spPr>
        <p:txBody>
          <a:bodyPr/>
          <a:lstStyle>
            <a:lvl1pPr marL="0" indent="0">
              <a:buNone/>
              <a:defRPr/>
            </a:lvl1pPr>
          </a:lstStyle>
          <a:p>
            <a:r>
              <a:rPr lang="nl-NL" dirty="0"/>
              <a:t>Logo</a:t>
            </a:r>
          </a:p>
        </p:txBody>
      </p:sp>
      <p:sp>
        <p:nvSpPr>
          <p:cNvPr id="43" name="Tijdelijke aanduiding voor afbeelding 30"/>
          <p:cNvSpPr>
            <a:spLocks noGrp="1" noChangeAspect="1"/>
          </p:cNvSpPr>
          <p:nvPr>
            <p:ph type="pic" sz="quarter" idx="20" hasCustomPrompt="1"/>
          </p:nvPr>
        </p:nvSpPr>
        <p:spPr>
          <a:xfrm>
            <a:off x="8171737" y="4942556"/>
            <a:ext cx="1404000" cy="1404937"/>
          </a:xfrm>
        </p:spPr>
        <p:txBody>
          <a:bodyPr/>
          <a:lstStyle>
            <a:lvl1pPr marL="0" indent="0">
              <a:buNone/>
              <a:defRPr/>
            </a:lvl1pPr>
          </a:lstStyle>
          <a:p>
            <a:r>
              <a:rPr lang="nl-NL" dirty="0"/>
              <a:t>Logo</a:t>
            </a:r>
          </a:p>
        </p:txBody>
      </p:sp>
      <p:sp>
        <p:nvSpPr>
          <p:cNvPr id="44" name="Tijdelijke aanduiding voor afbeelding 30"/>
          <p:cNvSpPr>
            <a:spLocks noGrp="1" noChangeAspect="1"/>
          </p:cNvSpPr>
          <p:nvPr>
            <p:ph type="pic" sz="quarter" idx="21" hasCustomPrompt="1"/>
          </p:nvPr>
        </p:nvSpPr>
        <p:spPr>
          <a:xfrm>
            <a:off x="6336580" y="4942556"/>
            <a:ext cx="1404000" cy="1404937"/>
          </a:xfrm>
        </p:spPr>
        <p:txBody>
          <a:bodyPr/>
          <a:lstStyle>
            <a:lvl1pPr marL="0" indent="0">
              <a:buNone/>
              <a:defRPr/>
            </a:lvl1pPr>
          </a:lstStyle>
          <a:p>
            <a:r>
              <a:rPr lang="nl-NL" dirty="0"/>
              <a:t>Logo</a:t>
            </a:r>
          </a:p>
        </p:txBody>
      </p:sp>
    </p:spTree>
    <p:extLst>
      <p:ext uri="{BB962C8B-B14F-4D97-AF65-F5344CB8AC3E}">
        <p14:creationId xmlns:p14="http://schemas.microsoft.com/office/powerpoint/2010/main" val="381398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s">
    <p:spTree>
      <p:nvGrpSpPr>
        <p:cNvPr id="1" name=""/>
        <p:cNvGrpSpPr/>
        <p:nvPr/>
      </p:nvGrpSpPr>
      <p:grpSpPr>
        <a:xfrm>
          <a:off x="0" y="0"/>
          <a:ext cx="0" cy="0"/>
          <a:chOff x="0" y="0"/>
          <a:chExt cx="0" cy="0"/>
        </a:xfrm>
      </p:grpSpPr>
      <p:sp>
        <p:nvSpPr>
          <p:cNvPr id="4" name="Rechthoek 3"/>
          <p:cNvSpPr/>
          <p:nvPr userDrawn="1"/>
        </p:nvSpPr>
        <p:spPr>
          <a:xfrm>
            <a:off x="0" y="413657"/>
            <a:ext cx="12204000" cy="24819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a:xfrm>
            <a:off x="396000" y="1080000"/>
            <a:ext cx="5700000" cy="1238657"/>
          </a:xfrm>
        </p:spPr>
        <p:txBody>
          <a:bodyPr anchor="t">
            <a:noAutofit/>
          </a:bodyPr>
          <a:lstStyle>
            <a:lvl1pPr>
              <a:defRPr>
                <a:solidFill>
                  <a:schemeClr val="bg1"/>
                </a:solidFill>
              </a:defRPr>
            </a:lvl1pPr>
          </a:lstStyle>
          <a:p>
            <a:r>
              <a:rPr lang="nl-NL"/>
              <a:t>Klik om stijl te bewerken</a:t>
            </a:r>
            <a:endParaRPr lang="nl-NL" dirty="0"/>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7371" y="1748971"/>
            <a:ext cx="1146629" cy="1146629"/>
          </a:xfrm>
          <a:prstGeom prst="rect">
            <a:avLst/>
          </a:prstGeom>
        </p:spPr>
      </p:pic>
    </p:spTree>
    <p:extLst>
      <p:ext uri="{BB962C8B-B14F-4D97-AF65-F5344CB8AC3E}">
        <p14:creationId xmlns:p14="http://schemas.microsoft.com/office/powerpoint/2010/main" val="101939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1" name="Tijdelijke aanduiding voor tekst 10"/>
          <p:cNvSpPr>
            <a:spLocks noGrp="1"/>
          </p:cNvSpPr>
          <p:nvPr>
            <p:ph type="body" sz="quarter" idx="11" hasCustomPrompt="1"/>
          </p:nvPr>
        </p:nvSpPr>
        <p:spPr>
          <a:xfrm>
            <a:off x="4688225" y="1273175"/>
            <a:ext cx="2670518" cy="5051425"/>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nl-NL" dirty="0"/>
              <a:t>Tekst bewerken</a:t>
            </a:r>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3759196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van twee met SmartArt">
    <p:spTree>
      <p:nvGrpSpPr>
        <p:cNvPr id="1" name=""/>
        <p:cNvGrpSpPr/>
        <p:nvPr/>
      </p:nvGrpSpPr>
      <p:grpSpPr>
        <a:xfrm>
          <a:off x="0" y="0"/>
          <a:ext cx="0" cy="0"/>
          <a:chOff x="0" y="0"/>
          <a:chExt cx="0" cy="0"/>
        </a:xfrm>
      </p:grpSpPr>
      <p:sp>
        <p:nvSpPr>
          <p:cNvPr id="2" name="Titel 1"/>
          <p:cNvSpPr>
            <a:spLocks noGrp="1" noChangeAspect="1"/>
          </p:cNvSpPr>
          <p:nvPr>
            <p:ph type="title" hasCustomPrompt="1"/>
          </p:nvPr>
        </p:nvSpPr>
        <p:spPr>
          <a:xfrm>
            <a:off x="396000" y="1080000"/>
            <a:ext cx="3533743" cy="1924457"/>
          </a:xfrm>
        </p:spPr>
        <p:txBody>
          <a:bodyPr anchor="t">
            <a:noAutofit/>
          </a:bodyPr>
          <a:lstStyle>
            <a:lvl1pPr>
              <a:defRPr/>
            </a:lvl1pPr>
          </a:lstStyle>
          <a:p>
            <a:r>
              <a:rPr lang="nl-NL" dirty="0"/>
              <a:t>Klik om titel te bewerken</a:t>
            </a:r>
          </a:p>
        </p:txBody>
      </p:sp>
      <p:sp>
        <p:nvSpPr>
          <p:cNvPr id="6" name="Tijdelijke aanduiding voor afbeelding 5"/>
          <p:cNvSpPr>
            <a:spLocks noGrp="1"/>
          </p:cNvSpPr>
          <p:nvPr>
            <p:ph type="pic" sz="quarter" idx="10"/>
          </p:nvPr>
        </p:nvSpPr>
        <p:spPr>
          <a:xfrm>
            <a:off x="7532914" y="414338"/>
            <a:ext cx="4659086" cy="6443662"/>
          </a:xfrm>
        </p:spPr>
        <p:txBody>
          <a:bodyPr/>
          <a:lstStyle>
            <a:lvl1pPr marL="0" indent="0">
              <a:buNone/>
              <a:defRPr/>
            </a:lvl1pPr>
          </a:lstStyle>
          <a:p>
            <a:r>
              <a:rPr lang="nl-NL" dirty="0"/>
              <a:t>Klik op het pictogram als u een afbeelding wilt toevoegen</a:t>
            </a:r>
          </a:p>
        </p:txBody>
      </p:sp>
      <p:sp>
        <p:nvSpPr>
          <p:cNvPr id="7" name="Rechthoek 6"/>
          <p:cNvSpPr/>
          <p:nvPr userDrawn="1"/>
        </p:nvSpPr>
        <p:spPr>
          <a:xfrm>
            <a:off x="4103914" y="414338"/>
            <a:ext cx="3429000" cy="64436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dirty="0"/>
          </a:p>
        </p:txBody>
      </p:sp>
      <p:sp>
        <p:nvSpPr>
          <p:cNvPr id="13" name="Tijdelijke aanduiding voor tekst 12"/>
          <p:cNvSpPr>
            <a:spLocks noGrp="1"/>
          </p:cNvSpPr>
          <p:nvPr>
            <p:ph type="body" sz="quarter" idx="12" hasCustomPrompt="1"/>
          </p:nvPr>
        </p:nvSpPr>
        <p:spPr>
          <a:xfrm>
            <a:off x="396000" y="4484688"/>
            <a:ext cx="3457543" cy="1839912"/>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
        <p:nvSpPr>
          <p:cNvPr id="4" name="Tijdelijke aanduiding voor SmartArt 3"/>
          <p:cNvSpPr>
            <a:spLocks noGrp="1"/>
          </p:cNvSpPr>
          <p:nvPr>
            <p:ph type="dgm" sz="quarter" idx="13"/>
          </p:nvPr>
        </p:nvSpPr>
        <p:spPr>
          <a:xfrm>
            <a:off x="4558878" y="923366"/>
            <a:ext cx="2768489" cy="5567082"/>
          </a:xfrm>
        </p:spPr>
        <p:txBody>
          <a:bodyPr/>
          <a:lstStyle/>
          <a:p>
            <a:r>
              <a:rPr lang="nl-NL" dirty="0"/>
              <a:t>Klik op het pictogram om een </a:t>
            </a:r>
            <a:r>
              <a:rPr lang="nl-NL" dirty="0" err="1"/>
              <a:t>SmartArt-graphic</a:t>
            </a:r>
            <a:r>
              <a:rPr lang="nl-NL" dirty="0"/>
              <a:t> toe te voegen</a:t>
            </a:r>
          </a:p>
        </p:txBody>
      </p:sp>
    </p:spTree>
    <p:extLst>
      <p:ext uri="{BB962C8B-B14F-4D97-AF65-F5344CB8AC3E}">
        <p14:creationId xmlns:p14="http://schemas.microsoft.com/office/powerpoint/2010/main" val="323396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2" name="Rechthoek 11"/>
          <p:cNvSpPr/>
          <p:nvPr userDrawn="1"/>
        </p:nvSpPr>
        <p:spPr>
          <a:xfrm>
            <a:off x="0" y="413656"/>
            <a:ext cx="3940629" cy="64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839789" y="457200"/>
            <a:ext cx="2654526" cy="1600200"/>
          </a:xfrm>
        </p:spPr>
        <p:txBody>
          <a:bodyPr anchor="b">
            <a:noAutofit/>
          </a:bodyPr>
          <a:lstStyle>
            <a:lvl1pPr>
              <a:defRPr sz="3200">
                <a:solidFill>
                  <a:schemeClr val="bg1"/>
                </a:solidFill>
              </a:defRPr>
            </a:lvl1pPr>
          </a:lstStyle>
          <a:p>
            <a:r>
              <a:rPr lang="nl-NL" dirty="0"/>
              <a:t>Klik om titel te bewerken</a:t>
            </a:r>
          </a:p>
        </p:txBody>
      </p:sp>
      <p:sp>
        <p:nvSpPr>
          <p:cNvPr id="4" name="Tijdelijke aanduiding voor tekst 3"/>
          <p:cNvSpPr>
            <a:spLocks noGrp="1"/>
          </p:cNvSpPr>
          <p:nvPr>
            <p:ph type="body" sz="half" idx="2" hasCustomPrompt="1"/>
          </p:nvPr>
        </p:nvSpPr>
        <p:spPr>
          <a:xfrm>
            <a:off x="839789" y="2057400"/>
            <a:ext cx="2654526" cy="2971800"/>
          </a:xfrm>
        </p:spPr>
        <p:txBody>
          <a:bodyPr anchor="b">
            <a:no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dirty="0"/>
              <a:t>Tekst bewerken</a:t>
            </a:r>
          </a:p>
        </p:txBody>
      </p:sp>
      <p:sp>
        <p:nvSpPr>
          <p:cNvPr id="9" name="Tijdelijke aanduiding voor inhoud 8"/>
          <p:cNvSpPr>
            <a:spLocks noGrp="1"/>
          </p:cNvSpPr>
          <p:nvPr>
            <p:ph sz="quarter" idx="10" hasCustomPrompt="1"/>
          </p:nvPr>
        </p:nvSpPr>
        <p:spPr>
          <a:xfrm>
            <a:off x="4334104" y="990600"/>
            <a:ext cx="6801983" cy="4038600"/>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nl-NL" dirty="0"/>
              <a:t>Kies object</a:t>
            </a:r>
          </a:p>
        </p:txBody>
      </p:sp>
      <p:sp>
        <p:nvSpPr>
          <p:cNvPr id="11" name="Tijdelijke aanduiding voor tekst 10"/>
          <p:cNvSpPr>
            <a:spLocks noGrp="1"/>
          </p:cNvSpPr>
          <p:nvPr>
            <p:ph type="body" sz="quarter" idx="11" hasCustomPrompt="1"/>
          </p:nvPr>
        </p:nvSpPr>
        <p:spPr>
          <a:xfrm>
            <a:off x="4659086" y="5301116"/>
            <a:ext cx="6477001" cy="1111250"/>
          </a:xfrm>
        </p:spPr>
        <p:txBody>
          <a:bodyPr>
            <a:noAutofit/>
          </a:bodyPr>
          <a:lstStyle>
            <a:lvl1pPr marL="0" indent="0">
              <a:buNone/>
              <a:defRPr/>
            </a:lvl1pPr>
          </a:lstStyle>
          <a:p>
            <a:pPr lvl="0"/>
            <a:r>
              <a:rPr lang="nl-NL" dirty="0"/>
              <a:t>Tekst bewerken</a:t>
            </a:r>
          </a:p>
        </p:txBody>
      </p:sp>
    </p:spTree>
    <p:extLst>
      <p:ext uri="{BB962C8B-B14F-4D97-AF65-F5344CB8AC3E}">
        <p14:creationId xmlns:p14="http://schemas.microsoft.com/office/powerpoint/2010/main" val="402456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nl-NL"/>
              <a:t>Klik om stijl te bewerken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589263F-BC4C-4CE1-8453-7251E7DC6C4B}" type="datetime1">
              <a:rPr lang="en-US" smtClean="0"/>
              <a:t>2/25/2020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3817D10-888F-476F-9842-45CFFF1201B3}" type="slidenum">
              <a:rPr lang="en-US" smtClean="0"/>
              <a:t>‹nr.›</a:t>
            </a:fld>
            <a:endParaRPr lang="en-US"/>
          </a:p>
        </p:txBody>
      </p:sp>
    </p:spTree>
    <p:extLst>
      <p:ext uri="{BB962C8B-B14F-4D97-AF65-F5344CB8AC3E}">
        <p14:creationId xmlns:p14="http://schemas.microsoft.com/office/powerpoint/2010/main" val="183818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6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g_volle inhoud">
    <p:spTree>
      <p:nvGrpSpPr>
        <p:cNvPr id="1" name=""/>
        <p:cNvGrpSpPr/>
        <p:nvPr/>
      </p:nvGrpSpPr>
      <p:grpSpPr>
        <a:xfrm>
          <a:off x="0" y="0"/>
          <a:ext cx="0" cy="0"/>
          <a:chOff x="0" y="0"/>
          <a:chExt cx="0" cy="0"/>
        </a:xfrm>
      </p:grpSpPr>
      <p:sp>
        <p:nvSpPr>
          <p:cNvPr id="3" name="Tijdelijke aanduiding voor inhoud 2"/>
          <p:cNvSpPr>
            <a:spLocks noGrp="1"/>
          </p:cNvSpPr>
          <p:nvPr>
            <p:ph sz="quarter" idx="10"/>
          </p:nvPr>
        </p:nvSpPr>
        <p:spPr>
          <a:xfrm>
            <a:off x="0" y="403412"/>
            <a:ext cx="12192000" cy="645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007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g_blauwe achtergrond">
    <p:spTree>
      <p:nvGrpSpPr>
        <p:cNvPr id="1" name=""/>
        <p:cNvGrpSpPr/>
        <p:nvPr/>
      </p:nvGrpSpPr>
      <p:grpSpPr>
        <a:xfrm>
          <a:off x="0" y="0"/>
          <a:ext cx="0" cy="0"/>
          <a:chOff x="0" y="0"/>
          <a:chExt cx="0" cy="0"/>
        </a:xfrm>
      </p:grpSpPr>
      <p:sp>
        <p:nvSpPr>
          <p:cNvPr id="2" name="Rechthoek 1"/>
          <p:cNvSpPr/>
          <p:nvPr userDrawn="1"/>
        </p:nvSpPr>
        <p:spPr>
          <a:xfrm>
            <a:off x="0" y="394447"/>
            <a:ext cx="12192000" cy="6463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inhoud 3"/>
          <p:cNvSpPr>
            <a:spLocks noGrp="1"/>
          </p:cNvSpPr>
          <p:nvPr>
            <p:ph sz="quarter" idx="10"/>
          </p:nvPr>
        </p:nvSpPr>
        <p:spPr>
          <a:xfrm>
            <a:off x="0" y="393700"/>
            <a:ext cx="12192000" cy="6464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97251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4446" y="1080000"/>
            <a:ext cx="4867836" cy="2097742"/>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813858" y="1080000"/>
            <a:ext cx="4322228" cy="2098081"/>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3429001"/>
            <a:ext cx="12204000" cy="3429000"/>
          </a:xfrm>
        </p:spPr>
        <p:txBody>
          <a:bodyPr/>
          <a:lstStyle/>
          <a:p>
            <a:r>
              <a:rPr lang="nl-NL" dirty="0"/>
              <a:t>Klik op het pictogram als u een afbeelding wilt toevoegen</a:t>
            </a:r>
          </a:p>
        </p:txBody>
      </p:sp>
    </p:spTree>
    <p:extLst>
      <p:ext uri="{BB962C8B-B14F-4D97-AF65-F5344CB8AC3E}">
        <p14:creationId xmlns:p14="http://schemas.microsoft.com/office/powerpoint/2010/main" val="228072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afbeelding en tekst ">
    <p:spTree>
      <p:nvGrpSpPr>
        <p:cNvPr id="1" name=""/>
        <p:cNvGrpSpPr/>
        <p:nvPr/>
      </p:nvGrpSpPr>
      <p:grpSpPr>
        <a:xfrm>
          <a:off x="0" y="0"/>
          <a:ext cx="0" cy="0"/>
          <a:chOff x="0" y="0"/>
          <a:chExt cx="0" cy="0"/>
        </a:xfrm>
      </p:grpSpPr>
      <p:sp>
        <p:nvSpPr>
          <p:cNvPr id="4" name="Rechthoek 3"/>
          <p:cNvSpPr/>
          <p:nvPr userDrawn="1"/>
        </p:nvSpPr>
        <p:spPr>
          <a:xfrm>
            <a:off x="5293638" y="2711253"/>
            <a:ext cx="6948000" cy="28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5954486" y="1080000"/>
            <a:ext cx="5904000" cy="1466555"/>
          </a:xfrm>
        </p:spPr>
        <p:txBody>
          <a:bodyPr>
            <a:noAutofit/>
          </a:bodyPr>
          <a:lstStyle>
            <a:lvl1pPr marL="0" indent="0">
              <a:buNone/>
              <a:defRPr/>
            </a:lvl1pPr>
          </a:lstStyle>
          <a:p>
            <a:pPr lvl="0"/>
            <a:r>
              <a:rPr lang="nl-NL"/>
              <a:t>Tekststijl van het model bewerken</a:t>
            </a:r>
          </a:p>
        </p:txBody>
      </p:sp>
      <p:sp>
        <p:nvSpPr>
          <p:cNvPr id="10" name="Tijdelijke aanduiding voor afbeelding 9"/>
          <p:cNvSpPr>
            <a:spLocks noGrp="1"/>
          </p:cNvSpPr>
          <p:nvPr>
            <p:ph type="pic" sz="quarter" idx="11"/>
          </p:nvPr>
        </p:nvSpPr>
        <p:spPr>
          <a:xfrm>
            <a:off x="0" y="2711253"/>
            <a:ext cx="5292000" cy="2880000"/>
          </a:xfrm>
          <a:ln>
            <a:noFill/>
          </a:ln>
        </p:spPr>
        <p:txBody>
          <a:bodyPr/>
          <a:lstStyle/>
          <a:p>
            <a:r>
              <a:rPr lang="nl-NL" dirty="0"/>
              <a:t>Klik op het pictogram als u een afbeelding wilt toevoegen</a:t>
            </a:r>
          </a:p>
        </p:txBody>
      </p:sp>
      <p:pic>
        <p:nvPicPr>
          <p:cNvPr id="3" name="Afbeelding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8386" y="4619498"/>
            <a:ext cx="971755" cy="971755"/>
          </a:xfrm>
          <a:prstGeom prst="rect">
            <a:avLst/>
          </a:prstGeom>
        </p:spPr>
      </p:pic>
      <p:sp>
        <p:nvSpPr>
          <p:cNvPr id="7" name="Tijdelijke aanduiding voor tekst 6"/>
          <p:cNvSpPr>
            <a:spLocks noGrp="1"/>
          </p:cNvSpPr>
          <p:nvPr>
            <p:ph type="body" sz="quarter" idx="12" hasCustomPrompt="1"/>
          </p:nvPr>
        </p:nvSpPr>
        <p:spPr>
          <a:xfrm>
            <a:off x="6260840" y="3265715"/>
            <a:ext cx="5597548" cy="1905000"/>
          </a:xfrm>
        </p:spPr>
        <p:txBody>
          <a:bodyPr/>
          <a:lstStyle>
            <a:lvl1pPr>
              <a:defRPr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 bewerken</a:t>
            </a:r>
          </a:p>
        </p:txBody>
      </p:sp>
    </p:spTree>
    <p:extLst>
      <p:ext uri="{BB962C8B-B14F-4D97-AF65-F5344CB8AC3E}">
        <p14:creationId xmlns:p14="http://schemas.microsoft.com/office/powerpoint/2010/main" val="19833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vlakken">
    <p:spTree>
      <p:nvGrpSpPr>
        <p:cNvPr id="1" name=""/>
        <p:cNvGrpSpPr/>
        <p:nvPr/>
      </p:nvGrpSpPr>
      <p:grpSpPr>
        <a:xfrm>
          <a:off x="0" y="0"/>
          <a:ext cx="0" cy="0"/>
          <a:chOff x="0" y="0"/>
          <a:chExt cx="0" cy="0"/>
        </a:xfrm>
      </p:grpSpPr>
      <p:sp>
        <p:nvSpPr>
          <p:cNvPr id="4" name="Rechthoek 3"/>
          <p:cNvSpPr/>
          <p:nvPr userDrawn="1"/>
        </p:nvSpPr>
        <p:spPr>
          <a:xfrm>
            <a:off x="394446"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4867836" cy="1466318"/>
          </a:xfrm>
        </p:spPr>
        <p:txBody>
          <a:bodyPr anchor="t">
            <a:noAutofit/>
          </a:bodyPr>
          <a:lstStyle>
            <a:lvl1pPr>
              <a:defRPr cap="all" baseline="0"/>
            </a:lvl1pPr>
          </a:lstStyle>
          <a:p>
            <a:r>
              <a:rPr lang="nl-NL" dirty="0"/>
              <a:t>Klik om de titel te bewerken</a:t>
            </a:r>
          </a:p>
        </p:txBody>
      </p:sp>
      <p:sp>
        <p:nvSpPr>
          <p:cNvPr id="8" name="Tijdelijke aanduiding voor tekst 7"/>
          <p:cNvSpPr>
            <a:spLocks noGrp="1"/>
          </p:cNvSpPr>
          <p:nvPr>
            <p:ph type="body" sz="quarter" idx="10"/>
          </p:nvPr>
        </p:nvSpPr>
        <p:spPr>
          <a:xfrm>
            <a:off x="6096000" y="1080000"/>
            <a:ext cx="5050971" cy="1466555"/>
          </a:xfrm>
        </p:spPr>
        <p:txBody>
          <a:bodyPr>
            <a:noAutofit/>
          </a:bodyPr>
          <a:lstStyle>
            <a:lvl1pPr marL="0" indent="0">
              <a:buNone/>
              <a:defRPr/>
            </a:lvl1pPr>
          </a:lstStyle>
          <a:p>
            <a:pPr lvl="0"/>
            <a:r>
              <a:rPr lang="nl-NL"/>
              <a:t>Tekststijl van het model bewerken</a:t>
            </a:r>
          </a:p>
        </p:txBody>
      </p:sp>
      <p:sp>
        <p:nvSpPr>
          <p:cNvPr id="9" name="Rechthoek 8"/>
          <p:cNvSpPr/>
          <p:nvPr userDrawn="1"/>
        </p:nvSpPr>
        <p:spPr>
          <a:xfrm>
            <a:off x="4306410"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Rechthoek 10"/>
          <p:cNvSpPr/>
          <p:nvPr userDrawn="1"/>
        </p:nvSpPr>
        <p:spPr>
          <a:xfrm>
            <a:off x="8218374" y="2720848"/>
            <a:ext cx="3600000" cy="1872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ijdelijke aanduiding voor tekst 6"/>
          <p:cNvSpPr>
            <a:spLocks noGrp="1"/>
          </p:cNvSpPr>
          <p:nvPr>
            <p:ph type="body" sz="quarter" idx="11"/>
          </p:nvPr>
        </p:nvSpPr>
        <p:spPr>
          <a:xfrm>
            <a:off x="393700" y="4876800"/>
            <a:ext cx="3600450" cy="1295400"/>
          </a:xfrm>
        </p:spPr>
        <p:txBody>
          <a:bodyPr>
            <a:noAutofit/>
          </a:bodyPr>
          <a:lstStyle>
            <a:lvl1pPr marL="0" indent="0" algn="ctr">
              <a:buNone/>
              <a:defRPr/>
            </a:lvl1pPr>
          </a:lstStyle>
          <a:p>
            <a:pPr lvl="0"/>
            <a:r>
              <a:rPr lang="nl-NL"/>
              <a:t>Tekststijl van het model bewerken</a:t>
            </a:r>
          </a:p>
        </p:txBody>
      </p:sp>
      <p:sp>
        <p:nvSpPr>
          <p:cNvPr id="12" name="Tijdelijke aanduiding voor tekst 6"/>
          <p:cNvSpPr>
            <a:spLocks noGrp="1"/>
          </p:cNvSpPr>
          <p:nvPr>
            <p:ph type="body" sz="quarter" idx="12"/>
          </p:nvPr>
        </p:nvSpPr>
        <p:spPr>
          <a:xfrm>
            <a:off x="4306185" y="4876800"/>
            <a:ext cx="3600450" cy="1295400"/>
          </a:xfrm>
        </p:spPr>
        <p:txBody>
          <a:bodyPr>
            <a:noAutofit/>
          </a:bodyPr>
          <a:lstStyle>
            <a:lvl1pPr marL="0" indent="0" algn="ctr">
              <a:buNone/>
              <a:defRPr/>
            </a:lvl1pPr>
          </a:lstStyle>
          <a:p>
            <a:pPr lvl="0"/>
            <a:r>
              <a:rPr lang="nl-NL"/>
              <a:t>Tekststijl van het model bewerken</a:t>
            </a:r>
          </a:p>
        </p:txBody>
      </p:sp>
      <p:sp>
        <p:nvSpPr>
          <p:cNvPr id="13" name="Tijdelijke aanduiding voor tekst 6"/>
          <p:cNvSpPr>
            <a:spLocks noGrp="1"/>
          </p:cNvSpPr>
          <p:nvPr>
            <p:ph type="body" sz="quarter" idx="13"/>
          </p:nvPr>
        </p:nvSpPr>
        <p:spPr>
          <a:xfrm>
            <a:off x="8217924" y="4876800"/>
            <a:ext cx="3600450" cy="1295400"/>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38652" y="3157538"/>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8" name="Tijdelijke aanduiding voor tekst 16"/>
          <p:cNvSpPr>
            <a:spLocks noGrp="1"/>
          </p:cNvSpPr>
          <p:nvPr>
            <p:ph type="body" sz="quarter" idx="15" hasCustomPrompt="1"/>
          </p:nvPr>
        </p:nvSpPr>
        <p:spPr>
          <a:xfrm>
            <a:off x="4756410"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9" name="Tijdelijke aanduiding voor tekst 16"/>
          <p:cNvSpPr>
            <a:spLocks noGrp="1"/>
          </p:cNvSpPr>
          <p:nvPr>
            <p:ph type="body" sz="quarter" idx="16" hasCustomPrompt="1"/>
          </p:nvPr>
        </p:nvSpPr>
        <p:spPr>
          <a:xfrm>
            <a:off x="8668149" y="3171191"/>
            <a:ext cx="2700000" cy="972000"/>
          </a:xfrm>
        </p:spPr>
        <p:txBody>
          <a:bodyPr anchor="ctr">
            <a:noAutofit/>
          </a:bodyPr>
          <a:lstStyle>
            <a:lvl1pPr marL="0" indent="0" algn="ctr">
              <a:buNone/>
              <a:defRPr cap="all" baseline="0">
                <a:solidFill>
                  <a:schemeClr val="bg1"/>
                </a:solidFill>
              </a:defRPr>
            </a:lvl1pPr>
          </a:lstStyle>
          <a:p>
            <a:pPr lvl="0"/>
            <a:r>
              <a:rPr lang="nl-NL" dirty="0"/>
              <a:t>Tekst bewerken</a:t>
            </a:r>
          </a:p>
        </p:txBody>
      </p:sp>
    </p:spTree>
    <p:extLst>
      <p:ext uri="{BB962C8B-B14F-4D97-AF65-F5344CB8AC3E}">
        <p14:creationId xmlns:p14="http://schemas.microsoft.com/office/powerpoint/2010/main" val="264516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 vlakken">
    <p:spTree>
      <p:nvGrpSpPr>
        <p:cNvPr id="1" name=""/>
        <p:cNvGrpSpPr/>
        <p:nvPr/>
      </p:nvGrpSpPr>
      <p:grpSpPr>
        <a:xfrm>
          <a:off x="0" y="0"/>
          <a:ext cx="0" cy="0"/>
          <a:chOff x="0" y="0"/>
          <a:chExt cx="0" cy="0"/>
        </a:xfrm>
      </p:grpSpPr>
      <p:sp>
        <p:nvSpPr>
          <p:cNvPr id="4" name="Rechthoek 3"/>
          <p:cNvSpPr/>
          <p:nvPr userDrawn="1"/>
        </p:nvSpPr>
        <p:spPr>
          <a:xfrm>
            <a:off x="395192"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hasCustomPrompt="1"/>
          </p:nvPr>
        </p:nvSpPr>
        <p:spPr>
          <a:xfrm>
            <a:off x="394446" y="1080000"/>
            <a:ext cx="8715264" cy="729516"/>
          </a:xfrm>
        </p:spPr>
        <p:txBody>
          <a:bodyPr anchor="t">
            <a:noAutofit/>
          </a:bodyPr>
          <a:lstStyle>
            <a:lvl1pPr>
              <a:defRPr cap="all" baseline="0"/>
            </a:lvl1pPr>
          </a:lstStyle>
          <a:p>
            <a:r>
              <a:rPr lang="nl-NL" dirty="0"/>
              <a:t>Klik om de titel te bewerken</a:t>
            </a:r>
          </a:p>
        </p:txBody>
      </p:sp>
      <p:sp>
        <p:nvSpPr>
          <p:cNvPr id="7" name="Tijdelijke aanduiding voor tekst 6"/>
          <p:cNvSpPr>
            <a:spLocks noGrp="1"/>
          </p:cNvSpPr>
          <p:nvPr>
            <p:ph type="body" sz="quarter" idx="11"/>
          </p:nvPr>
        </p:nvSpPr>
        <p:spPr>
          <a:xfrm>
            <a:off x="394446" y="3069968"/>
            <a:ext cx="3600450" cy="3307972"/>
          </a:xfrm>
        </p:spPr>
        <p:txBody>
          <a:bodyPr>
            <a:noAutofit/>
          </a:bodyPr>
          <a:lstStyle>
            <a:lvl1pPr marL="0" indent="0" algn="ctr">
              <a:buNone/>
              <a:defRPr/>
            </a:lvl1pPr>
          </a:lstStyle>
          <a:p>
            <a:pPr lvl="0"/>
            <a:r>
              <a:rPr lang="nl-NL"/>
              <a:t>Tekststijl van het model bewerken</a:t>
            </a:r>
          </a:p>
        </p:txBody>
      </p:sp>
      <p:sp>
        <p:nvSpPr>
          <p:cNvPr id="17" name="Tijdelijke aanduiding voor tekst 16"/>
          <p:cNvSpPr>
            <a:spLocks noGrp="1"/>
          </p:cNvSpPr>
          <p:nvPr>
            <p:ph type="body" sz="quarter" idx="14" hasCustomPrompt="1"/>
          </p:nvPr>
        </p:nvSpPr>
        <p:spPr>
          <a:xfrm>
            <a:off x="844671"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4" name="Rechthoek 13">
            <a:extLst>
              <a:ext uri="{FF2B5EF4-FFF2-40B4-BE49-F238E27FC236}">
                <a16:creationId xmlns:a16="http://schemas.microsoft.com/office/drawing/2014/main" id="{920B0A77-F6DB-42B5-8768-04D704E045F2}"/>
              </a:ext>
            </a:extLst>
          </p:cNvPr>
          <p:cNvSpPr/>
          <p:nvPr userDrawn="1"/>
        </p:nvSpPr>
        <p:spPr>
          <a:xfrm>
            <a:off x="4307381"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16">
            <a:extLst>
              <a:ext uri="{FF2B5EF4-FFF2-40B4-BE49-F238E27FC236}">
                <a16:creationId xmlns:a16="http://schemas.microsoft.com/office/drawing/2014/main" id="{CACFEC4B-B378-46A4-83E7-2CBAD9B80DB5}"/>
              </a:ext>
            </a:extLst>
          </p:cNvPr>
          <p:cNvSpPr>
            <a:spLocks noGrp="1"/>
          </p:cNvSpPr>
          <p:nvPr>
            <p:ph type="body" sz="quarter" idx="15" hasCustomPrompt="1"/>
          </p:nvPr>
        </p:nvSpPr>
        <p:spPr>
          <a:xfrm>
            <a:off x="4756860"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16" name="Rechthoek 15">
            <a:extLst>
              <a:ext uri="{FF2B5EF4-FFF2-40B4-BE49-F238E27FC236}">
                <a16:creationId xmlns:a16="http://schemas.microsoft.com/office/drawing/2014/main" id="{156BBB6E-7E03-4596-9BE0-C11DE7FA3250}"/>
              </a:ext>
            </a:extLst>
          </p:cNvPr>
          <p:cNvSpPr/>
          <p:nvPr userDrawn="1"/>
        </p:nvSpPr>
        <p:spPr>
          <a:xfrm>
            <a:off x="8219120" y="1898618"/>
            <a:ext cx="3600000" cy="100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ijdelijke aanduiding voor tekst 16">
            <a:extLst>
              <a:ext uri="{FF2B5EF4-FFF2-40B4-BE49-F238E27FC236}">
                <a16:creationId xmlns:a16="http://schemas.microsoft.com/office/drawing/2014/main" id="{511AB941-63EA-49B8-B288-4E013891650D}"/>
              </a:ext>
            </a:extLst>
          </p:cNvPr>
          <p:cNvSpPr>
            <a:spLocks noGrp="1"/>
          </p:cNvSpPr>
          <p:nvPr>
            <p:ph type="body" sz="quarter" idx="16" hasCustomPrompt="1"/>
          </p:nvPr>
        </p:nvSpPr>
        <p:spPr>
          <a:xfrm>
            <a:off x="8668599" y="2060318"/>
            <a:ext cx="2700000" cy="753800"/>
          </a:xfrm>
        </p:spPr>
        <p:txBody>
          <a:bodyPr anchor="ctr">
            <a:noAutofit/>
          </a:bodyPr>
          <a:lstStyle>
            <a:lvl1pPr marL="0" indent="0" algn="ctr">
              <a:buNone/>
              <a:defRPr cap="all" baseline="0">
                <a:solidFill>
                  <a:schemeClr val="bg1"/>
                </a:solidFill>
              </a:defRPr>
            </a:lvl1pPr>
          </a:lstStyle>
          <a:p>
            <a:pPr lvl="0"/>
            <a:r>
              <a:rPr lang="nl-NL" dirty="0"/>
              <a:t>Tekst bewerken</a:t>
            </a:r>
          </a:p>
        </p:txBody>
      </p:sp>
      <p:sp>
        <p:nvSpPr>
          <p:cNvPr id="21" name="Tijdelijke aanduiding voor tekst 6">
            <a:extLst>
              <a:ext uri="{FF2B5EF4-FFF2-40B4-BE49-F238E27FC236}">
                <a16:creationId xmlns:a16="http://schemas.microsoft.com/office/drawing/2014/main" id="{8152A84D-FDFB-457B-BE7A-866139BB722E}"/>
              </a:ext>
            </a:extLst>
          </p:cNvPr>
          <p:cNvSpPr>
            <a:spLocks noGrp="1"/>
          </p:cNvSpPr>
          <p:nvPr>
            <p:ph type="body" sz="quarter" idx="17"/>
          </p:nvPr>
        </p:nvSpPr>
        <p:spPr>
          <a:xfrm>
            <a:off x="4296521" y="3069968"/>
            <a:ext cx="3600450" cy="3307972"/>
          </a:xfrm>
        </p:spPr>
        <p:txBody>
          <a:bodyPr>
            <a:noAutofit/>
          </a:bodyPr>
          <a:lstStyle>
            <a:lvl1pPr marL="0" indent="0" algn="ctr">
              <a:buNone/>
              <a:defRPr/>
            </a:lvl1pPr>
          </a:lstStyle>
          <a:p>
            <a:pPr lvl="0"/>
            <a:r>
              <a:rPr lang="nl-NL"/>
              <a:t>Tekststijl van het model bewerken</a:t>
            </a:r>
          </a:p>
        </p:txBody>
      </p:sp>
      <p:sp>
        <p:nvSpPr>
          <p:cNvPr id="22" name="Tijdelijke aanduiding voor tekst 6">
            <a:extLst>
              <a:ext uri="{FF2B5EF4-FFF2-40B4-BE49-F238E27FC236}">
                <a16:creationId xmlns:a16="http://schemas.microsoft.com/office/drawing/2014/main" id="{35B9B977-4F30-410E-9F7D-88BBA54BD0C9}"/>
              </a:ext>
            </a:extLst>
          </p:cNvPr>
          <p:cNvSpPr>
            <a:spLocks noGrp="1"/>
          </p:cNvSpPr>
          <p:nvPr>
            <p:ph type="body" sz="quarter" idx="18"/>
          </p:nvPr>
        </p:nvSpPr>
        <p:spPr>
          <a:xfrm>
            <a:off x="8218374" y="3082561"/>
            <a:ext cx="3600450" cy="3307972"/>
          </a:xfrm>
        </p:spPr>
        <p:txBody>
          <a:bodyPr>
            <a:noAutofit/>
          </a:bodyPr>
          <a:lstStyle>
            <a:lvl1pPr marL="0" indent="0" algn="ctr">
              <a:buNone/>
              <a:defRPr/>
            </a:lvl1pPr>
          </a:lstStyle>
          <a:p>
            <a:pPr lvl="0"/>
            <a:r>
              <a:rPr lang="nl-NL"/>
              <a:t>Tekststijl van het model bewerken</a:t>
            </a:r>
          </a:p>
        </p:txBody>
      </p:sp>
    </p:spTree>
    <p:extLst>
      <p:ext uri="{BB962C8B-B14F-4D97-AF65-F5344CB8AC3E}">
        <p14:creationId xmlns:p14="http://schemas.microsoft.com/office/powerpoint/2010/main" val="195320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er objecten">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972"/>
            <a:ext cx="7452000" cy="5373561"/>
          </a:xfrm>
          <a:prstGeom prst="rect">
            <a:avLst/>
          </a:prstGeom>
        </p:spPr>
      </p:pic>
      <p:sp>
        <p:nvSpPr>
          <p:cNvPr id="2" name="Titel 1"/>
          <p:cNvSpPr>
            <a:spLocks noGrp="1"/>
          </p:cNvSpPr>
          <p:nvPr>
            <p:ph type="title" hasCustomPrompt="1"/>
          </p:nvPr>
        </p:nvSpPr>
        <p:spPr>
          <a:xfrm>
            <a:off x="7086600" y="1145316"/>
            <a:ext cx="4049486" cy="1260429"/>
          </a:xfrm>
        </p:spPr>
        <p:txBody>
          <a:bodyPr/>
          <a:lstStyle>
            <a:lvl1pPr>
              <a:defRPr/>
            </a:lvl1pPr>
          </a:lstStyle>
          <a:p>
            <a:r>
              <a:rPr lang="nl-NL" dirty="0"/>
              <a:t>Klik om titel te bewerken</a:t>
            </a:r>
          </a:p>
        </p:txBody>
      </p:sp>
      <p:sp>
        <p:nvSpPr>
          <p:cNvPr id="10" name="Tijdelijke aanduiding voor tekst 9"/>
          <p:cNvSpPr>
            <a:spLocks noGrp="1"/>
          </p:cNvSpPr>
          <p:nvPr>
            <p:ph type="body" sz="quarter" idx="10" hasCustomPrompt="1"/>
          </p:nvPr>
        </p:nvSpPr>
        <p:spPr>
          <a:xfrm>
            <a:off x="7086601" y="2590570"/>
            <a:ext cx="4049486" cy="2732087"/>
          </a:xfrm>
        </p:spPr>
        <p:txBody>
          <a:bodyPr/>
          <a:lstStyle>
            <a:lvl1pPr marL="0" indent="0">
              <a:buNone/>
              <a:defRPr baseline="0"/>
            </a:lvl1pPr>
          </a:lstStyle>
          <a:p>
            <a:pPr lvl="0"/>
            <a:r>
              <a:rPr lang="nl-NL" dirty="0"/>
              <a:t>Tekst bewerken</a:t>
            </a:r>
          </a:p>
        </p:txBody>
      </p:sp>
      <p:sp>
        <p:nvSpPr>
          <p:cNvPr id="4" name="Tijdelijke aanduiding voor inhoud 3"/>
          <p:cNvSpPr>
            <a:spLocks noGrp="1"/>
          </p:cNvSpPr>
          <p:nvPr>
            <p:ph sz="quarter" idx="11" hasCustomPrompt="1"/>
          </p:nvPr>
        </p:nvSpPr>
        <p:spPr>
          <a:xfrm>
            <a:off x="89647" y="1308847"/>
            <a:ext cx="6167718" cy="4177554"/>
          </a:xfrm>
        </p:spPr>
        <p:txBody>
          <a:bodyPr/>
          <a:lstStyle>
            <a:lvl1pPr marL="0" indent="0">
              <a:buNone/>
              <a:defRPr baseline="0"/>
            </a:lvl1pPr>
          </a:lstStyle>
          <a:p>
            <a:pPr lvl="0"/>
            <a:r>
              <a:rPr lang="nl-NL" dirty="0"/>
              <a:t>Kies object</a:t>
            </a:r>
          </a:p>
        </p:txBody>
      </p:sp>
    </p:spTree>
    <p:extLst>
      <p:ext uri="{BB962C8B-B14F-4D97-AF65-F5344CB8AC3E}">
        <p14:creationId xmlns:p14="http://schemas.microsoft.com/office/powerpoint/2010/main" val="241779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
            <a:lum/>
          </a:blip>
          <a:srcRect/>
          <a:tile tx="0" ty="0" sx="100000" sy="100000" flip="none" algn="tl"/>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96000" y="1080000"/>
            <a:ext cx="10729200" cy="605959"/>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396000" y="1870075"/>
            <a:ext cx="10729200" cy="430688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82F68-2D44-4CFA-8325-2462773DE95C}" type="datetimeFigureOut">
              <a:rPr lang="nl-NL" smtClean="0"/>
              <a:t>25-2-2020</a:t>
            </a:fld>
            <a:endParaRPr lang="nl-NL" dirty="0"/>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4F4EF-DE56-49FC-ADC0-37DC9483BDCD}" type="slidenum">
              <a:rPr lang="nl-NL" smtClean="0"/>
              <a:t>‹nr.›</a:t>
            </a:fld>
            <a:endParaRPr lang="nl-NL" dirty="0"/>
          </a:p>
        </p:txBody>
      </p:sp>
      <p:pic>
        <p:nvPicPr>
          <p:cNvPr id="7" name="Afbeelding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12204000" cy="413170"/>
          </a:xfrm>
          <a:prstGeom prst="rect">
            <a:avLst/>
          </a:prstGeom>
        </p:spPr>
      </p:pic>
    </p:spTree>
    <p:extLst>
      <p:ext uri="{BB962C8B-B14F-4D97-AF65-F5344CB8AC3E}">
        <p14:creationId xmlns:p14="http://schemas.microsoft.com/office/powerpoint/2010/main" val="1691247195"/>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3" r:id="rId4"/>
    <p:sldLayoutId id="2147483650" r:id="rId5"/>
    <p:sldLayoutId id="2147483659" r:id="rId6"/>
    <p:sldLayoutId id="2147483660" r:id="rId7"/>
    <p:sldLayoutId id="2147483667" r:id="rId8"/>
    <p:sldLayoutId id="2147483652" r:id="rId9"/>
    <p:sldLayoutId id="2147483658" r:id="rId10"/>
    <p:sldLayoutId id="2147483666" r:id="rId11"/>
    <p:sldLayoutId id="2147483661" r:id="rId12"/>
    <p:sldLayoutId id="2147483662"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hyperlink" Target="https://www.hanselman.com/blog/SwitchEasilyBetweenVirtualBoxAndHyperVWithABCDEditBootEntryInWindows81.aspx" TargetMode="External"/><Relationship Id="rId4" Type="http://schemas.openxmlformats.org/officeDocument/2006/relationships/hyperlink" Target="https://hub.docker.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veggiemonk/awesome-docker" TargetMode="External"/><Relationship Id="rId3" Type="http://schemas.openxmlformats.org/officeDocument/2006/relationships/hyperlink" Target="http://training.play-with-docker.com/" TargetMode="External"/><Relationship Id="rId7" Type="http://schemas.openxmlformats.org/officeDocument/2006/relationships/hyperlink" Target="https://github.com/dwyl/learn-docker"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prakhar.me/docker-curriculum/" TargetMode="External"/><Relationship Id="rId5" Type="http://schemas.openxmlformats.org/officeDocument/2006/relationships/hyperlink" Target="https://www.katacoda.com/courses/docker" TargetMode="External"/><Relationship Id="rId4" Type="http://schemas.openxmlformats.org/officeDocument/2006/relationships/hyperlink" Target="http://labs.play-with-docker.com/" TargetMode="External"/><Relationship Id="rId9" Type="http://schemas.openxmlformats.org/officeDocument/2006/relationships/hyperlink" Target="https://github.com/machzqcq/docker-for-al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hyperlink" Target="https://www.thomasmaurer.ch/2019/08/run-linux-containers-with-docker-desktop-and-wsl-2/" TargetMode="Externa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34.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trends.google.com/trends/explore?date=2012-01-01%202020-02-25&amp;q=%2Fm%2F0wkcjgj" TargetMode="External"/><Relationship Id="rId2" Type="http://schemas.openxmlformats.org/officeDocument/2006/relationships/hyperlink" Target="https://www.itproportal.com/news/are-containers-here-to-stay/" TargetMode="External"/><Relationship Id="rId1" Type="http://schemas.openxmlformats.org/officeDocument/2006/relationships/slideLayout" Target="../slideLayouts/slideLayout15.xml"/><Relationship Id="rId5" Type="http://schemas.openxmlformats.org/officeDocument/2006/relationships/hyperlink" Target="https://habr.com/en/post/449218/" TargetMode="External"/><Relationship Id="rId4" Type="http://schemas.openxmlformats.org/officeDocument/2006/relationships/hyperlink" Target="https://docker.com/blog/10-reasons-developers-love-dock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p:txBody>
          <a:bodyPr/>
          <a:lstStyle/>
          <a:p>
            <a:r>
              <a:rPr lang="nl-NL" dirty="0"/>
              <a:t>Introductie IN </a:t>
            </a:r>
            <a:r>
              <a:rPr lang="nl-NL" dirty="0" err="1"/>
              <a:t>containerization</a:t>
            </a:r>
            <a:endParaRPr lang="nl-NL" dirty="0"/>
          </a:p>
        </p:txBody>
      </p:sp>
      <p:pic>
        <p:nvPicPr>
          <p:cNvPr id="1026" name="Picture 2">
            <a:extLst>
              <a:ext uri="{FF2B5EF4-FFF2-40B4-BE49-F238E27FC236}">
                <a16:creationId xmlns:a16="http://schemas.microsoft.com/office/drawing/2014/main" id="{5E2D7955-D264-4CF4-A30C-893E0D1F0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2815" y="4874683"/>
            <a:ext cx="2197341" cy="188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5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ijdelijke aanduiding voor inhoud 12">
            <a:extLst>
              <a:ext uri="{FF2B5EF4-FFF2-40B4-BE49-F238E27FC236}">
                <a16:creationId xmlns:a16="http://schemas.microsoft.com/office/drawing/2014/main" id="{62D3187D-E5AF-44EE-B55E-3BB91AA628F9}"/>
              </a:ext>
            </a:extLst>
          </p:cNvPr>
          <p:cNvGraphicFramePr>
            <a:graphicFrameLocks noGrp="1"/>
          </p:cNvGraphicFramePr>
          <p:nvPr>
            <p:ph sz="quarter" idx="10"/>
            <p:extLst>
              <p:ext uri="{D42A27DB-BD31-4B8C-83A1-F6EECF244321}">
                <p14:modId xmlns:p14="http://schemas.microsoft.com/office/powerpoint/2010/main" val="1858752604"/>
              </p:ext>
            </p:extLst>
          </p:nvPr>
        </p:nvGraphicFramePr>
        <p:xfrm>
          <a:off x="4333875" y="990600"/>
          <a:ext cx="6351846" cy="412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Vierkante haak rechts 18">
            <a:extLst>
              <a:ext uri="{FF2B5EF4-FFF2-40B4-BE49-F238E27FC236}">
                <a16:creationId xmlns:a16="http://schemas.microsoft.com/office/drawing/2014/main" id="{7EBFCBD7-EC80-41B8-913A-5B2157F2D277}"/>
              </a:ext>
            </a:extLst>
          </p:cNvPr>
          <p:cNvSpPr/>
          <p:nvPr/>
        </p:nvSpPr>
        <p:spPr>
          <a:xfrm>
            <a:off x="11285133" y="1744758"/>
            <a:ext cx="161475" cy="2619183"/>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graphicFrame>
        <p:nvGraphicFramePr>
          <p:cNvPr id="10" name="Tijdelijke aanduiding voor inhoud 12">
            <a:extLst>
              <a:ext uri="{FF2B5EF4-FFF2-40B4-BE49-F238E27FC236}">
                <a16:creationId xmlns:a16="http://schemas.microsoft.com/office/drawing/2014/main" id="{F4AA445D-ACA4-4FE6-9344-66D3E73DBFD1}"/>
              </a:ext>
            </a:extLst>
          </p:cNvPr>
          <p:cNvGraphicFramePr>
            <a:graphicFrameLocks/>
          </p:cNvGraphicFramePr>
          <p:nvPr>
            <p:extLst>
              <p:ext uri="{D42A27DB-BD31-4B8C-83A1-F6EECF244321}">
                <p14:modId xmlns:p14="http://schemas.microsoft.com/office/powerpoint/2010/main" val="1422339361"/>
              </p:ext>
            </p:extLst>
          </p:nvPr>
        </p:nvGraphicFramePr>
        <p:xfrm>
          <a:off x="4333875" y="4572000"/>
          <a:ext cx="6351846" cy="1295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Vierkante haak rechts 10">
            <a:extLst>
              <a:ext uri="{FF2B5EF4-FFF2-40B4-BE49-F238E27FC236}">
                <a16:creationId xmlns:a16="http://schemas.microsoft.com/office/drawing/2014/main" id="{163B9DC6-9D3E-4336-910A-D337B46819B9}"/>
              </a:ext>
            </a:extLst>
          </p:cNvPr>
          <p:cNvSpPr/>
          <p:nvPr/>
        </p:nvSpPr>
        <p:spPr>
          <a:xfrm>
            <a:off x="10893722" y="4572000"/>
            <a:ext cx="161475" cy="1295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304046" y="1130915"/>
            <a:ext cx="3203083" cy="4451905"/>
          </a:xfrm>
        </p:spPr>
        <p:txBody>
          <a:bodyPr/>
          <a:lstStyle/>
          <a:p>
            <a:r>
              <a:rPr lang="en-US" dirty="0"/>
              <a:t>in </a:t>
            </a:r>
            <a:r>
              <a:rPr lang="en-US" dirty="0" err="1"/>
              <a:t>meer</a:t>
            </a:r>
            <a:r>
              <a:rPr lang="en-US" dirty="0"/>
              <a:t> detail:</a:t>
            </a:r>
            <a:br>
              <a:rPr lang="en-US" dirty="0"/>
            </a:br>
            <a:br>
              <a:rPr lang="en-US" dirty="0"/>
            </a:br>
            <a:r>
              <a:rPr lang="en-US" dirty="0"/>
              <a:t>- </a:t>
            </a:r>
            <a:r>
              <a:rPr lang="en-US" dirty="0">
                <a:latin typeface="+mn-lt"/>
              </a:rPr>
              <a:t>Engine</a:t>
            </a:r>
            <a:br>
              <a:rPr lang="en-US" dirty="0">
                <a:latin typeface="+mn-lt"/>
              </a:rPr>
            </a:br>
            <a:r>
              <a:rPr lang="en-US" dirty="0">
                <a:latin typeface="+mn-lt"/>
              </a:rPr>
              <a:t>-Image</a:t>
            </a:r>
            <a:br>
              <a:rPr lang="en-US" dirty="0">
                <a:latin typeface="+mn-lt"/>
              </a:rPr>
            </a:br>
            <a:r>
              <a:rPr lang="en-US" dirty="0">
                <a:latin typeface="+mn-lt"/>
              </a:rPr>
              <a:t>-container</a:t>
            </a:r>
            <a:br>
              <a:rPr lang="en-US" dirty="0">
                <a:latin typeface="+mn-lt"/>
              </a:rPr>
            </a:br>
            <a:r>
              <a:rPr lang="en-US" dirty="0">
                <a:latin typeface="+mn-lt"/>
              </a:rPr>
              <a:t>-volumes</a:t>
            </a:r>
            <a:br>
              <a:rPr lang="en-US" dirty="0">
                <a:latin typeface="+mn-lt"/>
              </a:rPr>
            </a:br>
            <a:br>
              <a:rPr lang="en-US" dirty="0">
                <a:latin typeface="+mn-lt"/>
              </a:rPr>
            </a:br>
            <a:br>
              <a:rPr lang="en-US" dirty="0"/>
            </a:br>
            <a:endParaRPr lang="nl-NL" dirty="0"/>
          </a:p>
        </p:txBody>
      </p:sp>
      <p:sp>
        <p:nvSpPr>
          <p:cNvPr id="8" name="Vierkante haak rechts 7">
            <a:extLst>
              <a:ext uri="{FF2B5EF4-FFF2-40B4-BE49-F238E27FC236}">
                <a16:creationId xmlns:a16="http://schemas.microsoft.com/office/drawing/2014/main" id="{C3BF0FF1-FE62-43B4-A8D1-F31B99ACF4A3}"/>
              </a:ext>
            </a:extLst>
          </p:cNvPr>
          <p:cNvSpPr/>
          <p:nvPr/>
        </p:nvSpPr>
        <p:spPr>
          <a:xfrm>
            <a:off x="10904689" y="2349795"/>
            <a:ext cx="161475" cy="2014146"/>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image</a:t>
            </a:r>
            <a:endParaRPr lang="nl-NL" dirty="0"/>
          </a:p>
        </p:txBody>
      </p:sp>
      <p:sp>
        <p:nvSpPr>
          <p:cNvPr id="2" name="Tekstvak 1">
            <a:extLst>
              <a:ext uri="{FF2B5EF4-FFF2-40B4-BE49-F238E27FC236}">
                <a16:creationId xmlns:a16="http://schemas.microsoft.com/office/drawing/2014/main" id="{0A8593BD-AEE4-4C4F-8E0D-A55E04CA3C33}"/>
              </a:ext>
            </a:extLst>
          </p:cNvPr>
          <p:cNvSpPr txBox="1"/>
          <p:nvPr/>
        </p:nvSpPr>
        <p:spPr>
          <a:xfrm>
            <a:off x="11055197" y="4304570"/>
            <a:ext cx="1071960" cy="338554"/>
          </a:xfrm>
          <a:prstGeom prst="rect">
            <a:avLst/>
          </a:prstGeom>
          <a:noFill/>
        </p:spPr>
        <p:txBody>
          <a:bodyPr wrap="none" rtlCol="0">
            <a:spAutoFit/>
          </a:bodyPr>
          <a:lstStyle/>
          <a:p>
            <a:r>
              <a:rPr lang="nl-NL" sz="1600" dirty="0"/>
              <a:t>“</a:t>
            </a:r>
            <a:r>
              <a:rPr lang="nl-NL" sz="1600" dirty="0" err="1"/>
              <a:t>stateless</a:t>
            </a:r>
            <a:r>
              <a:rPr lang="nl-NL" sz="1600" dirty="0"/>
              <a:t>”</a:t>
            </a:r>
          </a:p>
        </p:txBody>
      </p:sp>
      <p:sp>
        <p:nvSpPr>
          <p:cNvPr id="15" name="Vierkante haak rechts 14">
            <a:extLst>
              <a:ext uri="{FF2B5EF4-FFF2-40B4-BE49-F238E27FC236}">
                <a16:creationId xmlns:a16="http://schemas.microsoft.com/office/drawing/2014/main" id="{687EF044-A857-452F-ADAE-13E76347558F}"/>
              </a:ext>
            </a:extLst>
          </p:cNvPr>
          <p:cNvSpPr/>
          <p:nvPr/>
        </p:nvSpPr>
        <p:spPr>
          <a:xfrm>
            <a:off x="11282470" y="990600"/>
            <a:ext cx="161475" cy="6477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state</a:t>
            </a:r>
            <a:endParaRPr lang="nl-NL" dirty="0"/>
          </a:p>
        </p:txBody>
      </p:sp>
    </p:spTree>
    <p:extLst>
      <p:ext uri="{BB962C8B-B14F-4D97-AF65-F5344CB8AC3E}">
        <p14:creationId xmlns:p14="http://schemas.microsoft.com/office/powerpoint/2010/main" val="28722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err="1"/>
              <a:t>Limitations</a:t>
            </a:r>
            <a:r>
              <a:rPr lang="nl-NL" dirty="0"/>
              <a:t> of </a:t>
            </a:r>
            <a:r>
              <a:rPr lang="nl-NL" dirty="0" err="1"/>
              <a:t>the</a:t>
            </a:r>
            <a:r>
              <a:rPr lang="nl-NL" dirty="0"/>
              <a:t> </a:t>
            </a:r>
            <a:r>
              <a:rPr lang="nl-NL" dirty="0" err="1"/>
              <a:t>cloud</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normAutofit/>
          </a:bodyPr>
          <a:lstStyle/>
          <a:p>
            <a:pPr marL="342900" indent="-342900">
              <a:buFont typeface="Arial" panose="020B0604020202020204" pitchFamily="34" charset="0"/>
              <a:buAutoNum type="arabicPeriod"/>
            </a:pPr>
            <a:r>
              <a:rPr lang="nl-NL" sz="2400" dirty="0"/>
              <a:t>Wees zuinig met je VM resources zoals memory, CPU en storage.</a:t>
            </a:r>
            <a:br>
              <a:rPr lang="nl-NL" sz="2400" dirty="0"/>
            </a:br>
            <a:br>
              <a:rPr lang="nl-NL" sz="2400" dirty="0"/>
            </a:br>
            <a:r>
              <a:rPr lang="nl-NL" sz="2400" dirty="0"/>
              <a:t>Onderzoek toont aan : “OS overhead per VM gem.  6-10%. Dus voor elke 1000 EURO verlies je 60 tot 100 EURO aan het OS  alleen!”</a:t>
            </a:r>
          </a:p>
          <a:p>
            <a:pPr marL="795337" lvl="1" indent="-342900">
              <a:buAutoNum type="arabicPeriod"/>
            </a:pPr>
            <a:endParaRPr lang="nl-NL" sz="2400" dirty="0"/>
          </a:p>
          <a:p>
            <a:pPr marL="795337" lvl="1" indent="-342900">
              <a:buAutoNum type="arabicPeriod"/>
            </a:pPr>
            <a:endParaRPr lang="nl-NL" sz="2400" dirty="0"/>
          </a:p>
          <a:p>
            <a:pPr marL="342900" indent="-342900">
              <a:buAutoNum type="arabicPeriod"/>
            </a:pPr>
            <a:r>
              <a:rPr lang="nl-NL" sz="2400" dirty="0"/>
              <a:t>Conflicterende applicatie </a:t>
            </a:r>
            <a:r>
              <a:rPr lang="nl-NL" sz="2400" dirty="0" err="1"/>
              <a:t>dependencies</a:t>
            </a:r>
            <a:r>
              <a:rPr lang="nl-NL" sz="2400" dirty="0"/>
              <a:t> limiteren het aantal applicaties dat je kan draaien in </a:t>
            </a:r>
            <a:r>
              <a:rPr lang="nl-NL" sz="2400" dirty="0" err="1"/>
              <a:t>VM’s</a:t>
            </a:r>
            <a:r>
              <a:rPr lang="nl-NL" sz="2400" dirty="0"/>
              <a:t>.</a:t>
            </a:r>
          </a:p>
          <a:p>
            <a:pPr marL="0" indent="0">
              <a:buNone/>
            </a:pPr>
            <a:endParaRPr lang="nl-NL" sz="2400" dirty="0"/>
          </a:p>
        </p:txBody>
      </p:sp>
    </p:spTree>
    <p:extLst>
      <p:ext uri="{BB962C8B-B14F-4D97-AF65-F5344CB8AC3E}">
        <p14:creationId xmlns:p14="http://schemas.microsoft.com/office/powerpoint/2010/main" val="125394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2093966" y="3429001"/>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4982789" y="3346493"/>
            <a:ext cx="1690081" cy="2872188"/>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5"/>
          <a:stretch>
            <a:fillRect/>
          </a:stretch>
        </p:blipFill>
        <p:spPr>
          <a:xfrm>
            <a:off x="7768472" y="334649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9156"/>
              <a:gd name="adj2" fmla="val 851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6"/>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4062844" y="4404599"/>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6809705" y="4322092"/>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179702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8078067-A83A-4AD7-8661-01B3B39B8C97}"/>
              </a:ext>
            </a:extLst>
          </p:cNvPr>
          <p:cNvSpPr>
            <a:spLocks noGrp="1"/>
          </p:cNvSpPr>
          <p:nvPr>
            <p:ph type="title"/>
          </p:nvPr>
        </p:nvSpPr>
        <p:spPr>
          <a:xfrm>
            <a:off x="838200" y="365125"/>
            <a:ext cx="10515600" cy="1325563"/>
          </a:xfrm>
        </p:spPr>
        <p:txBody>
          <a:bodyPr/>
          <a:lstStyle/>
          <a:p>
            <a:r>
              <a:rPr lang="en-US" dirty="0" err="1"/>
              <a:t>Ervaringen</a:t>
            </a:r>
            <a:r>
              <a:rPr lang="en-US" dirty="0"/>
              <a:t> Met Docker</a:t>
            </a:r>
            <a:endParaRPr lang="nl-NL" dirty="0"/>
          </a:p>
        </p:txBody>
      </p:sp>
      <p:sp>
        <p:nvSpPr>
          <p:cNvPr id="5" name="Tijdelijke aanduiding voor inhoud 2">
            <a:extLst>
              <a:ext uri="{FF2B5EF4-FFF2-40B4-BE49-F238E27FC236}">
                <a16:creationId xmlns:a16="http://schemas.microsoft.com/office/drawing/2014/main" id="{D1AB3F81-DB96-4516-92EE-DA54373AC905}"/>
              </a:ext>
            </a:extLst>
          </p:cNvPr>
          <p:cNvSpPr>
            <a:spLocks noGrp="1"/>
          </p:cNvSpPr>
          <p:nvPr>
            <p:ph idx="1"/>
          </p:nvPr>
        </p:nvSpPr>
        <p:spPr>
          <a:xfrm>
            <a:off x="838200" y="1825625"/>
            <a:ext cx="11038726" cy="4082015"/>
          </a:xfrm>
        </p:spPr>
        <p:txBody>
          <a:bodyPr>
            <a:normAutofit/>
          </a:bodyPr>
          <a:lstStyle/>
          <a:p>
            <a:r>
              <a:rPr lang="en-US" sz="2400" dirty="0"/>
              <a:t>70 % </a:t>
            </a:r>
            <a:r>
              <a:rPr lang="en-US" sz="2400" dirty="0" err="1"/>
              <a:t>consolidatie</a:t>
            </a:r>
            <a:r>
              <a:rPr lang="en-US" sz="2400" dirty="0"/>
              <a:t> van VMs</a:t>
            </a:r>
          </a:p>
          <a:p>
            <a:r>
              <a:rPr lang="en-US" sz="2400" dirty="0"/>
              <a:t>66% </a:t>
            </a:r>
            <a:r>
              <a:rPr lang="en-US" sz="2400" dirty="0" err="1"/>
              <a:t>totale</a:t>
            </a:r>
            <a:r>
              <a:rPr lang="en-US" sz="2400" dirty="0"/>
              <a:t> </a:t>
            </a:r>
            <a:r>
              <a:rPr lang="en-US" sz="2400" dirty="0" err="1"/>
              <a:t>kostenbesparingen</a:t>
            </a:r>
            <a:r>
              <a:rPr lang="en-US" sz="2400" dirty="0"/>
              <a:t> IT </a:t>
            </a:r>
            <a:r>
              <a:rPr lang="en-US" sz="2400" dirty="0" err="1"/>
              <a:t>infrastructuur</a:t>
            </a:r>
            <a:endParaRPr lang="en-US" sz="2400" dirty="0"/>
          </a:p>
          <a:p>
            <a:r>
              <a:rPr lang="en-US" sz="2400" dirty="0"/>
              <a:t>50% </a:t>
            </a:r>
            <a:r>
              <a:rPr lang="en-US" sz="2400" dirty="0" err="1"/>
              <a:t>besparingen</a:t>
            </a:r>
            <a:r>
              <a:rPr lang="en-US" sz="2400" dirty="0"/>
              <a:t> op IT </a:t>
            </a:r>
            <a:br>
              <a:rPr lang="en-US" sz="2400" dirty="0"/>
            </a:br>
            <a:r>
              <a:rPr lang="en-US" sz="2400" dirty="0"/>
              <a:t>• Platform </a:t>
            </a:r>
            <a:r>
              <a:rPr lang="en-US" sz="2400" dirty="0" err="1"/>
              <a:t>standardisatie</a:t>
            </a:r>
            <a:r>
              <a:rPr lang="en-US" sz="2400" dirty="0"/>
              <a:t> </a:t>
            </a:r>
            <a:br>
              <a:rPr lang="en-US" sz="2400" dirty="0"/>
            </a:br>
            <a:r>
              <a:rPr lang="en-US" sz="2400" dirty="0"/>
              <a:t>• </a:t>
            </a:r>
            <a:r>
              <a:rPr lang="en-US" sz="2400" dirty="0" err="1"/>
              <a:t>Consistente</a:t>
            </a:r>
            <a:r>
              <a:rPr lang="en-US" sz="2400" dirty="0"/>
              <a:t> </a:t>
            </a:r>
            <a:r>
              <a:rPr lang="en-US" sz="2400" dirty="0" err="1"/>
              <a:t>applicatie</a:t>
            </a:r>
            <a:r>
              <a:rPr lang="en-US" sz="2400" dirty="0"/>
              <a:t> </a:t>
            </a:r>
            <a:r>
              <a:rPr lang="en-US" sz="2400" dirty="0" err="1"/>
              <a:t>leverstraat</a:t>
            </a:r>
            <a:endParaRPr lang="en-US" sz="2400" dirty="0"/>
          </a:p>
          <a:p>
            <a:r>
              <a:rPr lang="en-US" sz="2400" dirty="0"/>
              <a:t>50% </a:t>
            </a:r>
            <a:r>
              <a:rPr lang="en-US" sz="2400" dirty="0" err="1"/>
              <a:t>reductie</a:t>
            </a:r>
            <a:r>
              <a:rPr lang="en-US" sz="2400" dirty="0"/>
              <a:t> van  vCPUs in QA – 25% in </a:t>
            </a:r>
            <a:r>
              <a:rPr lang="en-US" sz="2400" dirty="0" err="1"/>
              <a:t>productie</a:t>
            </a:r>
            <a:br>
              <a:rPr lang="en-US" sz="2400" dirty="0"/>
            </a:br>
            <a:r>
              <a:rPr lang="en-US" sz="2400" dirty="0"/>
              <a:t>• Consistent platform/tooling </a:t>
            </a:r>
            <a:br>
              <a:rPr lang="en-US" sz="2400" dirty="0"/>
            </a:br>
            <a:r>
              <a:rPr lang="en-US" sz="2400" dirty="0"/>
              <a:t>• </a:t>
            </a:r>
            <a:r>
              <a:rPr lang="en-US" sz="2400" dirty="0" err="1"/>
              <a:t>geen</a:t>
            </a:r>
            <a:r>
              <a:rPr lang="en-US" sz="2400" dirty="0"/>
              <a:t> VM provisioning </a:t>
            </a:r>
            <a:r>
              <a:rPr lang="en-US" sz="2400" dirty="0" err="1"/>
              <a:t>meer</a:t>
            </a:r>
            <a:r>
              <a:rPr lang="en-US" sz="2400" dirty="0"/>
              <a:t>! </a:t>
            </a:r>
            <a:br>
              <a:rPr lang="en-US" sz="2400" dirty="0"/>
            </a:br>
            <a:r>
              <a:rPr lang="en-US" sz="2400" dirty="0"/>
              <a:t>• &gt;50% developer boost</a:t>
            </a:r>
            <a:endParaRPr lang="nl-NL" sz="2400" dirty="0"/>
          </a:p>
        </p:txBody>
      </p:sp>
    </p:spTree>
    <p:extLst>
      <p:ext uri="{BB962C8B-B14F-4D97-AF65-F5344CB8AC3E}">
        <p14:creationId xmlns:p14="http://schemas.microsoft.com/office/powerpoint/2010/main" val="181353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Installeren </a:t>
            </a:r>
            <a:r>
              <a:rPr lang="nl-NL" dirty="0" err="1"/>
              <a:t>docker</a:t>
            </a:r>
            <a:r>
              <a:rPr lang="nl-NL" dirty="0"/>
              <a:t> op </a:t>
            </a:r>
            <a:r>
              <a:rPr lang="nl-NL" dirty="0" err="1"/>
              <a:t>windows</a:t>
            </a:r>
            <a:endParaRPr lang="nl-NL" dirty="0"/>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 </a:t>
            </a:r>
            <a:r>
              <a:rPr lang="nl-NL" dirty="0">
                <a:hlinkClick r:id="rId3"/>
              </a:rPr>
              <a:t>https://docs.docker.com/docker-for-windows/install/</a:t>
            </a:r>
            <a:endParaRPr lang="nl-NL" dirty="0"/>
          </a:p>
          <a:p>
            <a:pPr marL="342900" indent="-342900">
              <a:buAutoNum type="arabicPeriod"/>
            </a:pPr>
            <a:endParaRPr lang="nl-NL" dirty="0"/>
          </a:p>
          <a:p>
            <a:pPr marL="342900" indent="-342900">
              <a:buAutoNum type="arabicPeriod"/>
            </a:pPr>
            <a:r>
              <a:rPr lang="nl-NL" dirty="0"/>
              <a:t>Maak een </a:t>
            </a:r>
            <a:r>
              <a:rPr lang="nl-NL" dirty="0" err="1"/>
              <a:t>dockerhub</a:t>
            </a:r>
            <a:r>
              <a:rPr lang="nl-NL" dirty="0"/>
              <a:t> account aan op </a:t>
            </a:r>
            <a:r>
              <a:rPr lang="nl-NL" dirty="0">
                <a:hlinkClick r:id="rId4"/>
              </a:rPr>
              <a:t>https://hub.docker.com/</a:t>
            </a:r>
            <a:endParaRPr lang="nl-NL" dirty="0"/>
          </a:p>
          <a:p>
            <a:pPr marL="342900" indent="-342900">
              <a:buAutoNum type="arabicPeriod"/>
            </a:pPr>
            <a:r>
              <a:rPr lang="nl-NL" dirty="0"/>
              <a:t>BIOS-level hardware </a:t>
            </a:r>
            <a:r>
              <a:rPr lang="nl-NL" dirty="0" err="1"/>
              <a:t>virtualization</a:t>
            </a:r>
            <a:r>
              <a:rPr lang="nl-NL" dirty="0"/>
              <a:t> + Hyper-V </a:t>
            </a:r>
            <a:r>
              <a:rPr lang="nl-NL" dirty="0" err="1"/>
              <a:t>enabled</a:t>
            </a:r>
            <a:r>
              <a:rPr lang="nl-NL" dirty="0"/>
              <a:t>?  (Hyper-V: </a:t>
            </a:r>
            <a:r>
              <a:rPr lang="nl-NL" dirty="0" err="1"/>
              <a:t>mbv</a:t>
            </a:r>
            <a:r>
              <a:rPr lang="nl-NL" dirty="0"/>
              <a:t> Turn Windows feature on or off)</a:t>
            </a:r>
          </a:p>
          <a:p>
            <a:pPr marL="342900" indent="-342900">
              <a:buAutoNum type="arabicPeriod"/>
            </a:pPr>
            <a:r>
              <a:rPr lang="nl-NL" dirty="0"/>
              <a:t>Downloaden en runnen </a:t>
            </a:r>
            <a:r>
              <a:rPr lang="nl-NL" dirty="0" err="1"/>
              <a:t>docker</a:t>
            </a:r>
            <a:r>
              <a:rPr lang="nl-NL" dirty="0"/>
              <a:t> </a:t>
            </a:r>
            <a:r>
              <a:rPr lang="nl-NL" dirty="0" err="1"/>
              <a:t>installer</a:t>
            </a:r>
            <a:r>
              <a:rPr lang="nl-NL" dirty="0"/>
              <a:t> </a:t>
            </a:r>
            <a:r>
              <a:rPr lang="nl-NL" dirty="0" err="1"/>
              <a:t>for</a:t>
            </a:r>
            <a:r>
              <a:rPr lang="nl-NL" dirty="0"/>
              <a:t> Windows</a:t>
            </a:r>
          </a:p>
          <a:p>
            <a:pPr marL="342900" indent="-342900">
              <a:buAutoNum type="arabicPeriod"/>
            </a:pPr>
            <a:r>
              <a:rPr lang="nl-NL" dirty="0"/>
              <a:t>Kunnen switchen tussen Hyper-V en andere (VMWare/</a:t>
            </a:r>
            <a:r>
              <a:rPr lang="nl-NL" dirty="0" err="1"/>
              <a:t>Virtualbox</a:t>
            </a:r>
            <a:r>
              <a:rPr lang="nl-NL" dirty="0"/>
              <a:t>) zie: </a:t>
            </a:r>
            <a:br>
              <a:rPr lang="nl-NL" dirty="0"/>
            </a:br>
            <a:br>
              <a:rPr lang="nl-NL" dirty="0"/>
            </a:br>
            <a:r>
              <a:rPr lang="nl-NL" sz="1600" dirty="0">
                <a:hlinkClick r:id="rId5"/>
              </a:rPr>
              <a:t>https://www.hanselman.com/blog/SwitchEasilyBetweenVirtualBoxAndHyperVWithABCDEditBootEntryInWindows81.aspx</a:t>
            </a:r>
            <a:endParaRPr lang="nl-NL" dirty="0"/>
          </a:p>
          <a:p>
            <a:pPr marL="342900" indent="-342900">
              <a:buAutoNum type="arabicPeriod"/>
            </a:pPr>
            <a:endParaRPr lang="nl-NL" dirty="0"/>
          </a:p>
        </p:txBody>
      </p:sp>
      <p:pic>
        <p:nvPicPr>
          <p:cNvPr id="4" name="Afbeelding 3">
            <a:extLst>
              <a:ext uri="{FF2B5EF4-FFF2-40B4-BE49-F238E27FC236}">
                <a16:creationId xmlns:a16="http://schemas.microsoft.com/office/drawing/2014/main" id="{CE219468-DBEE-4423-8D12-51005FBFD7DD}"/>
              </a:ext>
            </a:extLst>
          </p:cNvPr>
          <p:cNvPicPr>
            <a:picLocks noChangeAspect="1"/>
          </p:cNvPicPr>
          <p:nvPr/>
        </p:nvPicPr>
        <p:blipFill>
          <a:blip r:embed="rId6"/>
          <a:stretch>
            <a:fillRect/>
          </a:stretch>
        </p:blipFill>
        <p:spPr>
          <a:xfrm>
            <a:off x="5857100" y="4619332"/>
            <a:ext cx="6334900" cy="3385136"/>
          </a:xfrm>
          <a:prstGeom prst="rect">
            <a:avLst/>
          </a:prstGeom>
        </p:spPr>
      </p:pic>
    </p:spTree>
    <p:extLst>
      <p:ext uri="{BB962C8B-B14F-4D97-AF65-F5344CB8AC3E}">
        <p14:creationId xmlns:p14="http://schemas.microsoft.com/office/powerpoint/2010/main" val="1591538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890376-E17B-4460-8C25-4F1EDAD9CAD6}"/>
              </a:ext>
            </a:extLst>
          </p:cNvPr>
          <p:cNvSpPr>
            <a:spLocks noGrp="1"/>
          </p:cNvSpPr>
          <p:nvPr>
            <p:ph type="title"/>
          </p:nvPr>
        </p:nvSpPr>
        <p:spPr/>
        <p:txBody>
          <a:bodyPr>
            <a:normAutofit/>
          </a:bodyPr>
          <a:lstStyle/>
          <a:p>
            <a:r>
              <a:rPr lang="en-US" sz="4800" dirty="0"/>
              <a:t>demo</a:t>
            </a:r>
            <a:endParaRPr lang="nl-NL" sz="4800" dirty="0"/>
          </a:p>
        </p:txBody>
      </p:sp>
      <p:sp>
        <p:nvSpPr>
          <p:cNvPr id="7" name="Tijdelijke aanduiding voor tekst 6">
            <a:extLst>
              <a:ext uri="{FF2B5EF4-FFF2-40B4-BE49-F238E27FC236}">
                <a16:creationId xmlns:a16="http://schemas.microsoft.com/office/drawing/2014/main" id="{97D9568B-CB9E-42F3-B657-B3F1B9FCB946}"/>
              </a:ext>
            </a:extLst>
          </p:cNvPr>
          <p:cNvSpPr>
            <a:spLocks noGrp="1"/>
          </p:cNvSpPr>
          <p:nvPr>
            <p:ph type="body" sz="quarter" idx="10"/>
          </p:nvPr>
        </p:nvSpPr>
        <p:spPr>
          <a:xfrm>
            <a:off x="7086600" y="2590570"/>
            <a:ext cx="4870047" cy="2732087"/>
          </a:xfrm>
        </p:spPr>
        <p:txBody>
          <a:bodyPr>
            <a:normAutofit/>
          </a:bodyPr>
          <a:lstStyle/>
          <a:p>
            <a:r>
              <a:rPr lang="en-US" sz="4000" dirty="0"/>
              <a:t>Container basics:</a:t>
            </a:r>
            <a:br>
              <a:rPr lang="en-US" sz="4000" dirty="0"/>
            </a:br>
            <a:br>
              <a:rPr lang="en-US" sz="4000" dirty="0"/>
            </a:br>
            <a:r>
              <a:rPr lang="en-US" sz="4000" dirty="0"/>
              <a:t>Demo &amp; </a:t>
            </a:r>
            <a:r>
              <a:rPr lang="en-US" sz="4000" dirty="0" err="1"/>
              <a:t>DockerHub</a:t>
            </a:r>
            <a:endParaRPr lang="nl-NL" sz="4000" dirty="0"/>
          </a:p>
        </p:txBody>
      </p:sp>
      <p:pic>
        <p:nvPicPr>
          <p:cNvPr id="9" name="Afbeelding 8">
            <a:extLst>
              <a:ext uri="{FF2B5EF4-FFF2-40B4-BE49-F238E27FC236}">
                <a16:creationId xmlns:a16="http://schemas.microsoft.com/office/drawing/2014/main" id="{3C1EB899-72DC-43AB-98C0-F4D600D58945}"/>
              </a:ext>
            </a:extLst>
          </p:cNvPr>
          <p:cNvPicPr>
            <a:picLocks noChangeAspect="1"/>
          </p:cNvPicPr>
          <p:nvPr/>
        </p:nvPicPr>
        <p:blipFill>
          <a:blip r:embed="rId3"/>
          <a:stretch>
            <a:fillRect/>
          </a:stretch>
        </p:blipFill>
        <p:spPr>
          <a:xfrm>
            <a:off x="2798623" y="1573537"/>
            <a:ext cx="3130044" cy="3710926"/>
          </a:xfrm>
          <a:prstGeom prst="rect">
            <a:avLst/>
          </a:prstGeom>
        </p:spPr>
      </p:pic>
      <p:pic>
        <p:nvPicPr>
          <p:cNvPr id="10" name="Afbeelding 9">
            <a:extLst>
              <a:ext uri="{FF2B5EF4-FFF2-40B4-BE49-F238E27FC236}">
                <a16:creationId xmlns:a16="http://schemas.microsoft.com/office/drawing/2014/main" id="{BCEB3073-538A-4206-A08D-EBD7BFADBEA9}"/>
              </a:ext>
            </a:extLst>
          </p:cNvPr>
          <p:cNvPicPr>
            <a:picLocks noChangeAspect="1"/>
          </p:cNvPicPr>
          <p:nvPr/>
        </p:nvPicPr>
        <p:blipFill>
          <a:blip r:embed="rId4"/>
          <a:stretch>
            <a:fillRect/>
          </a:stretch>
        </p:blipFill>
        <p:spPr>
          <a:xfrm>
            <a:off x="128475" y="1682772"/>
            <a:ext cx="4524396" cy="1129008"/>
          </a:xfrm>
          <a:prstGeom prst="rect">
            <a:avLst/>
          </a:prstGeom>
        </p:spPr>
      </p:pic>
      <p:pic>
        <p:nvPicPr>
          <p:cNvPr id="11" name="Afbeelding 10">
            <a:extLst>
              <a:ext uri="{FF2B5EF4-FFF2-40B4-BE49-F238E27FC236}">
                <a16:creationId xmlns:a16="http://schemas.microsoft.com/office/drawing/2014/main" id="{97BFF116-19CB-4B65-9AF1-A59841977DC9}"/>
              </a:ext>
            </a:extLst>
          </p:cNvPr>
          <p:cNvPicPr>
            <a:picLocks noChangeAspect="1"/>
          </p:cNvPicPr>
          <p:nvPr/>
        </p:nvPicPr>
        <p:blipFill>
          <a:blip r:embed="rId5"/>
          <a:stretch>
            <a:fillRect/>
          </a:stretch>
        </p:blipFill>
        <p:spPr>
          <a:xfrm>
            <a:off x="688648" y="4251960"/>
            <a:ext cx="2612057" cy="436691"/>
          </a:xfrm>
          <a:prstGeom prst="rect">
            <a:avLst/>
          </a:prstGeom>
        </p:spPr>
      </p:pic>
    </p:spTree>
    <p:extLst>
      <p:ext uri="{BB962C8B-B14F-4D97-AF65-F5344CB8AC3E}">
        <p14:creationId xmlns:p14="http://schemas.microsoft.com/office/powerpoint/2010/main" val="156821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848512F4-E69D-405B-ABDD-B949207FE434}"/>
              </a:ext>
            </a:extLst>
          </p:cNvPr>
          <p:cNvSpPr>
            <a:spLocks noGrp="1"/>
          </p:cNvSpPr>
          <p:nvPr>
            <p:ph type="title"/>
          </p:nvPr>
        </p:nvSpPr>
        <p:spPr>
          <a:xfrm>
            <a:off x="395999" y="1080000"/>
            <a:ext cx="9395447" cy="1238657"/>
          </a:xfrm>
        </p:spPr>
        <p:txBody>
          <a:bodyPr/>
          <a:lstStyle/>
          <a:p>
            <a:r>
              <a:rPr lang="nl-NL" dirty="0"/>
              <a:t>Bouw je eigen images</a:t>
            </a:r>
            <a:br>
              <a:rPr lang="nl-NL" dirty="0"/>
            </a:br>
            <a:br>
              <a:rPr lang="nl-NL" dirty="0"/>
            </a:br>
            <a:endParaRPr lang="nl-NL" dirty="0"/>
          </a:p>
        </p:txBody>
      </p:sp>
      <p:sp>
        <p:nvSpPr>
          <p:cNvPr id="2" name="Tijdelijke aanduiding voor dianummer 1">
            <a:extLst>
              <a:ext uri="{FF2B5EF4-FFF2-40B4-BE49-F238E27FC236}">
                <a16:creationId xmlns:a16="http://schemas.microsoft.com/office/drawing/2014/main" id="{D5A6CE9C-4801-473D-9AAA-5A3DB05DC1E3}"/>
              </a:ext>
            </a:extLst>
          </p:cNvPr>
          <p:cNvSpPr>
            <a:spLocks noGrp="1"/>
          </p:cNvSpPr>
          <p:nvPr>
            <p:ph type="sldNum" sz="quarter" idx="4294967295"/>
          </p:nvPr>
        </p:nvSpPr>
        <p:spPr>
          <a:xfrm>
            <a:off x="9448800" y="6356350"/>
            <a:ext cx="2743200" cy="365125"/>
          </a:xfrm>
        </p:spPr>
        <p:txBody>
          <a:bodyPr/>
          <a:lstStyle/>
          <a:p>
            <a:fld id="{43817D10-888F-476F-9842-45CFFF1201B3}" type="slidenum">
              <a:rPr lang="en-US" smtClean="0"/>
              <a:t>16</a:t>
            </a:fld>
            <a:endParaRPr lang="en-US"/>
          </a:p>
        </p:txBody>
      </p:sp>
      <p:sp>
        <p:nvSpPr>
          <p:cNvPr id="52" name="Tekstvak 51">
            <a:extLst>
              <a:ext uri="{FF2B5EF4-FFF2-40B4-BE49-F238E27FC236}">
                <a16:creationId xmlns:a16="http://schemas.microsoft.com/office/drawing/2014/main" id="{D5BA54E2-418C-4A31-870C-85B2B714A481}"/>
              </a:ext>
            </a:extLst>
          </p:cNvPr>
          <p:cNvSpPr txBox="1"/>
          <p:nvPr/>
        </p:nvSpPr>
        <p:spPr>
          <a:xfrm>
            <a:off x="1296098" y="5352454"/>
            <a:ext cx="1445910" cy="461665"/>
          </a:xfrm>
          <a:prstGeom prst="rect">
            <a:avLst/>
          </a:prstGeom>
          <a:noFill/>
        </p:spPr>
        <p:txBody>
          <a:bodyPr wrap="none" rtlCol="0">
            <a:spAutoFit/>
          </a:bodyPr>
          <a:lstStyle/>
          <a:p>
            <a:pPr algn="ctr"/>
            <a:r>
              <a:rPr lang="en-US" sz="2400" dirty="0" err="1"/>
              <a:t>Dockerfile</a:t>
            </a:r>
            <a:endParaRPr lang="en-US" sz="2400" dirty="0"/>
          </a:p>
        </p:txBody>
      </p:sp>
      <p:pic>
        <p:nvPicPr>
          <p:cNvPr id="20" name="Afbeelding 19">
            <a:extLst>
              <a:ext uri="{FF2B5EF4-FFF2-40B4-BE49-F238E27FC236}">
                <a16:creationId xmlns:a16="http://schemas.microsoft.com/office/drawing/2014/main" id="{254A1711-5C5D-4F5E-9A85-6D33DBBFCB13}"/>
              </a:ext>
            </a:extLst>
          </p:cNvPr>
          <p:cNvPicPr>
            <a:picLocks noChangeAspect="1"/>
          </p:cNvPicPr>
          <p:nvPr/>
        </p:nvPicPr>
        <p:blipFill>
          <a:blip r:embed="rId3"/>
          <a:stretch>
            <a:fillRect/>
          </a:stretch>
        </p:blipFill>
        <p:spPr>
          <a:xfrm>
            <a:off x="1329024" y="3830769"/>
            <a:ext cx="1190211" cy="1411093"/>
          </a:xfrm>
          <a:prstGeom prst="rect">
            <a:avLst/>
          </a:prstGeom>
        </p:spPr>
      </p:pic>
      <p:grpSp>
        <p:nvGrpSpPr>
          <p:cNvPr id="3" name="Groep 2">
            <a:extLst>
              <a:ext uri="{FF2B5EF4-FFF2-40B4-BE49-F238E27FC236}">
                <a16:creationId xmlns:a16="http://schemas.microsoft.com/office/drawing/2014/main" id="{7AEE60E6-CB51-4C28-80BF-8A5A9443B819}"/>
              </a:ext>
            </a:extLst>
          </p:cNvPr>
          <p:cNvGrpSpPr/>
          <p:nvPr/>
        </p:nvGrpSpPr>
        <p:grpSpPr>
          <a:xfrm>
            <a:off x="4535754" y="3830769"/>
            <a:ext cx="1351076" cy="1417148"/>
            <a:chOff x="4535754" y="3830769"/>
            <a:chExt cx="1351076" cy="1417148"/>
          </a:xfrm>
        </p:grpSpPr>
        <p:sp>
          <p:nvSpPr>
            <p:cNvPr id="16" name="Rechthoek 15">
              <a:extLst>
                <a:ext uri="{FF2B5EF4-FFF2-40B4-BE49-F238E27FC236}">
                  <a16:creationId xmlns:a16="http://schemas.microsoft.com/office/drawing/2014/main" id="{6A02EF1A-E337-4DBF-9D17-47FD36BBC408}"/>
                </a:ext>
              </a:extLst>
            </p:cNvPr>
            <p:cNvSpPr/>
            <p:nvPr/>
          </p:nvSpPr>
          <p:spPr>
            <a:xfrm>
              <a:off x="4535754" y="3830769"/>
              <a:ext cx="1351076" cy="1417148"/>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36CA21B0-F03F-45A7-BF88-5432C25BB128}"/>
                </a:ext>
              </a:extLst>
            </p:cNvPr>
            <p:cNvSpPr/>
            <p:nvPr/>
          </p:nvSpPr>
          <p:spPr>
            <a:xfrm>
              <a:off x="4617578" y="3891086"/>
              <a:ext cx="1187428" cy="1208778"/>
            </a:xfrm>
            <a:prstGeom prst="rect">
              <a:avLst/>
            </a:prstGeom>
            <a:gradFill>
              <a:gsLst>
                <a:gs pos="0">
                  <a:schemeClr val="accent1">
                    <a:lumMod val="5000"/>
                    <a:lumOff val="95000"/>
                  </a:schemeClr>
                </a:gs>
                <a:gs pos="100000">
                  <a:schemeClr val="accent1">
                    <a:lumMod val="30000"/>
                    <a:lumOff val="7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Afbeelding 18" descr="Afbeelding met teken, klok, kamer&#10;&#10;Automatisch gegenereerde beschrijving">
              <a:extLst>
                <a:ext uri="{FF2B5EF4-FFF2-40B4-BE49-F238E27FC236}">
                  <a16:creationId xmlns:a16="http://schemas.microsoft.com/office/drawing/2014/main" id="{43CF8B93-BC3F-41BF-A88A-C868BED5D6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491" y="4273778"/>
              <a:ext cx="865649" cy="865649"/>
            </a:xfrm>
            <a:prstGeom prst="rect">
              <a:avLst/>
            </a:prstGeom>
          </p:spPr>
        </p:pic>
        <p:sp>
          <p:nvSpPr>
            <p:cNvPr id="21" name="Tekstvak 20">
              <a:extLst>
                <a:ext uri="{FF2B5EF4-FFF2-40B4-BE49-F238E27FC236}">
                  <a16:creationId xmlns:a16="http://schemas.microsoft.com/office/drawing/2014/main" id="{79DA779D-217F-4977-8410-8D911CEFFC4F}"/>
                </a:ext>
              </a:extLst>
            </p:cNvPr>
            <p:cNvSpPr txBox="1"/>
            <p:nvPr/>
          </p:nvSpPr>
          <p:spPr>
            <a:xfrm>
              <a:off x="4818490" y="3898499"/>
              <a:ext cx="954563" cy="369332"/>
            </a:xfrm>
            <a:prstGeom prst="rect">
              <a:avLst/>
            </a:prstGeom>
            <a:noFill/>
          </p:spPr>
          <p:txBody>
            <a:bodyPr wrap="square" rtlCol="0">
              <a:spAutoFit/>
            </a:bodyPr>
            <a:lstStyle/>
            <a:p>
              <a:r>
                <a:rPr lang="nl-NL" dirty="0"/>
                <a:t>Image</a:t>
              </a:r>
            </a:p>
          </p:txBody>
        </p:sp>
      </p:grpSp>
      <p:pic>
        <p:nvPicPr>
          <p:cNvPr id="22" name="Afbeelding 21" descr="Afbeelding met teken&#10;&#10;Automatisch gegenereerde beschrijving">
            <a:extLst>
              <a:ext uri="{FF2B5EF4-FFF2-40B4-BE49-F238E27FC236}">
                <a16:creationId xmlns:a16="http://schemas.microsoft.com/office/drawing/2014/main" id="{A1CC2001-2018-4C0D-9F71-14F956095A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4688" y="3217896"/>
            <a:ext cx="3073717" cy="2636837"/>
          </a:xfrm>
          <a:prstGeom prst="rect">
            <a:avLst/>
          </a:prstGeom>
        </p:spPr>
      </p:pic>
      <p:sp>
        <p:nvSpPr>
          <p:cNvPr id="24" name="Tekstvak 23">
            <a:extLst>
              <a:ext uri="{FF2B5EF4-FFF2-40B4-BE49-F238E27FC236}">
                <a16:creationId xmlns:a16="http://schemas.microsoft.com/office/drawing/2014/main" id="{AF82C888-4C67-415A-93FC-F15E4E06CF05}"/>
              </a:ext>
            </a:extLst>
          </p:cNvPr>
          <p:cNvSpPr txBox="1"/>
          <p:nvPr/>
        </p:nvSpPr>
        <p:spPr>
          <a:xfrm>
            <a:off x="4266002" y="5352454"/>
            <a:ext cx="1890582" cy="461665"/>
          </a:xfrm>
          <a:prstGeom prst="rect">
            <a:avLst/>
          </a:prstGeom>
          <a:noFill/>
        </p:spPr>
        <p:txBody>
          <a:bodyPr wrap="none" rtlCol="0">
            <a:spAutoFit/>
          </a:bodyPr>
          <a:lstStyle/>
          <a:p>
            <a:pPr algn="ctr"/>
            <a:r>
              <a:rPr lang="en-US" sz="2400" dirty="0"/>
              <a:t>Docker Image</a:t>
            </a:r>
          </a:p>
        </p:txBody>
      </p:sp>
      <p:sp>
        <p:nvSpPr>
          <p:cNvPr id="25" name="Tekstvak 24">
            <a:extLst>
              <a:ext uri="{FF2B5EF4-FFF2-40B4-BE49-F238E27FC236}">
                <a16:creationId xmlns:a16="http://schemas.microsoft.com/office/drawing/2014/main" id="{8D0ADD8B-71DF-4C83-98CA-4025AD7823C0}"/>
              </a:ext>
            </a:extLst>
          </p:cNvPr>
          <p:cNvSpPr txBox="1"/>
          <p:nvPr/>
        </p:nvSpPr>
        <p:spPr>
          <a:xfrm>
            <a:off x="7476674" y="5352454"/>
            <a:ext cx="2349746" cy="461665"/>
          </a:xfrm>
          <a:prstGeom prst="rect">
            <a:avLst/>
          </a:prstGeom>
          <a:noFill/>
        </p:spPr>
        <p:txBody>
          <a:bodyPr wrap="none" rtlCol="0">
            <a:spAutoFit/>
          </a:bodyPr>
          <a:lstStyle/>
          <a:p>
            <a:pPr algn="ctr"/>
            <a:r>
              <a:rPr lang="en-US" sz="2400" dirty="0"/>
              <a:t>Docker Container</a:t>
            </a:r>
          </a:p>
        </p:txBody>
      </p:sp>
      <p:sp>
        <p:nvSpPr>
          <p:cNvPr id="28" name="Tekstvak 27">
            <a:extLst>
              <a:ext uri="{FF2B5EF4-FFF2-40B4-BE49-F238E27FC236}">
                <a16:creationId xmlns:a16="http://schemas.microsoft.com/office/drawing/2014/main" id="{A9335BCE-0B1D-4C8A-B08E-AE67D87D6B81}"/>
              </a:ext>
            </a:extLst>
          </p:cNvPr>
          <p:cNvSpPr txBox="1"/>
          <p:nvPr/>
        </p:nvSpPr>
        <p:spPr>
          <a:xfrm>
            <a:off x="3057480" y="4495475"/>
            <a:ext cx="710857" cy="369332"/>
          </a:xfrm>
          <a:prstGeom prst="rect">
            <a:avLst/>
          </a:prstGeom>
          <a:noFill/>
        </p:spPr>
        <p:txBody>
          <a:bodyPr wrap="square" rtlCol="0">
            <a:spAutoFit/>
          </a:bodyPr>
          <a:lstStyle>
            <a:defPPr>
              <a:defRPr lang="en-US"/>
            </a:defPPr>
          </a:lstStyle>
          <a:p>
            <a:r>
              <a:rPr lang="en-US" dirty="0"/>
              <a:t>build</a:t>
            </a:r>
          </a:p>
        </p:txBody>
      </p:sp>
      <p:sp>
        <p:nvSpPr>
          <p:cNvPr id="29" name="Tekstvak 28">
            <a:extLst>
              <a:ext uri="{FF2B5EF4-FFF2-40B4-BE49-F238E27FC236}">
                <a16:creationId xmlns:a16="http://schemas.microsoft.com/office/drawing/2014/main" id="{D8899211-5861-4906-AD1B-C8D2603FD757}"/>
              </a:ext>
            </a:extLst>
          </p:cNvPr>
          <p:cNvSpPr txBox="1"/>
          <p:nvPr/>
        </p:nvSpPr>
        <p:spPr>
          <a:xfrm>
            <a:off x="6644750" y="4495475"/>
            <a:ext cx="710857" cy="369332"/>
          </a:xfrm>
          <a:prstGeom prst="rect">
            <a:avLst/>
          </a:prstGeom>
          <a:noFill/>
        </p:spPr>
        <p:txBody>
          <a:bodyPr wrap="square" rtlCol="0">
            <a:spAutoFit/>
          </a:bodyPr>
          <a:lstStyle>
            <a:defPPr>
              <a:defRPr lang="en-US"/>
            </a:defPPr>
          </a:lstStyle>
          <a:p>
            <a:r>
              <a:rPr lang="en-US" dirty="0"/>
              <a:t>run</a:t>
            </a:r>
          </a:p>
        </p:txBody>
      </p:sp>
      <p:cxnSp>
        <p:nvCxnSpPr>
          <p:cNvPr id="5" name="Rechte verbindingslijn met pijl 4">
            <a:extLst>
              <a:ext uri="{FF2B5EF4-FFF2-40B4-BE49-F238E27FC236}">
                <a16:creationId xmlns:a16="http://schemas.microsoft.com/office/drawing/2014/main" id="{384626EB-A9CF-4DE3-8E4B-B48A4E224311}"/>
              </a:ext>
            </a:extLst>
          </p:cNvPr>
          <p:cNvCxnSpPr/>
          <p:nvPr/>
        </p:nvCxnSpPr>
        <p:spPr>
          <a:xfrm>
            <a:off x="3038144"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8C33F25A-8E53-4154-827A-8064660C952D}"/>
              </a:ext>
            </a:extLst>
          </p:cNvPr>
          <p:cNvCxnSpPr/>
          <p:nvPr/>
        </p:nvCxnSpPr>
        <p:spPr>
          <a:xfrm>
            <a:off x="6538348" y="4495475"/>
            <a:ext cx="710857"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5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DD760B-CB09-404F-A312-FE6CA363F2E1}"/>
              </a:ext>
            </a:extLst>
          </p:cNvPr>
          <p:cNvSpPr>
            <a:spLocks noGrp="1"/>
          </p:cNvSpPr>
          <p:nvPr>
            <p:ph type="title"/>
          </p:nvPr>
        </p:nvSpPr>
        <p:spPr>
          <a:xfrm>
            <a:off x="396000" y="1080000"/>
            <a:ext cx="10009641" cy="1238657"/>
          </a:xfrm>
        </p:spPr>
        <p:txBody>
          <a:bodyPr/>
          <a:lstStyle/>
          <a:p>
            <a:r>
              <a:rPr lang="nl-NL" dirty="0"/>
              <a:t>Wat is de toegevoegde waarde van </a:t>
            </a:r>
            <a:r>
              <a:rPr lang="nl-NL" dirty="0" err="1"/>
              <a:t>docker</a:t>
            </a:r>
            <a:r>
              <a:rPr lang="nl-NL" dirty="0"/>
              <a:t> voor een </a:t>
            </a:r>
            <a:r>
              <a:rPr lang="nl-NL" dirty="0" err="1"/>
              <a:t>javaan</a:t>
            </a:r>
            <a:r>
              <a:rPr lang="nl-NL" dirty="0"/>
              <a:t>?</a:t>
            </a:r>
          </a:p>
        </p:txBody>
      </p:sp>
      <p:pic>
        <p:nvPicPr>
          <p:cNvPr id="6" name="Afbeelding 5" descr="Afbeelding met teken, klok, kamer&#10;&#10;Automatisch gegenereerde beschrijving">
            <a:extLst>
              <a:ext uri="{FF2B5EF4-FFF2-40B4-BE49-F238E27FC236}">
                <a16:creationId xmlns:a16="http://schemas.microsoft.com/office/drawing/2014/main" id="{BDD76591-DF66-4270-8E60-C8365CE6B8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0314" y="3429000"/>
            <a:ext cx="2138039" cy="2138039"/>
          </a:xfrm>
          <a:prstGeom prst="rect">
            <a:avLst/>
          </a:prstGeom>
        </p:spPr>
      </p:pic>
      <p:pic>
        <p:nvPicPr>
          <p:cNvPr id="1030" name="Picture 6" descr="formación Fundamentos Java SE">
            <a:extLst>
              <a:ext uri="{FF2B5EF4-FFF2-40B4-BE49-F238E27FC236}">
                <a16:creationId xmlns:a16="http://schemas.microsoft.com/office/drawing/2014/main" id="{966116E1-C78F-4088-8427-5019C228D9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4075" y="3015097"/>
            <a:ext cx="2551942" cy="255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Met </a:t>
            </a:r>
            <a:r>
              <a:rPr lang="nl-NL" dirty="0" err="1"/>
              <a:t>java</a:t>
            </a:r>
            <a:r>
              <a:rPr lang="nl-NL" dirty="0"/>
              <a:t> hadden we al</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a:xfrm>
            <a:off x="1020288" y="1714432"/>
            <a:ext cx="5598226" cy="4351338"/>
          </a:xfrm>
        </p:spPr>
        <p:txBody>
          <a:bodyPr/>
          <a:lstStyle/>
          <a:p>
            <a:r>
              <a:rPr lang="nl-NL" dirty="0">
                <a:solidFill>
                  <a:schemeClr val="bg1"/>
                </a:solidFill>
              </a:rPr>
              <a:t>Een Docker engine hebben we al  in Java en dat heet een virtual machine. </a:t>
            </a:r>
          </a:p>
          <a:p>
            <a:endParaRPr lang="nl-NL" dirty="0">
              <a:solidFill>
                <a:schemeClr val="bg1"/>
              </a:solidFill>
            </a:endParaRPr>
          </a:p>
          <a:p>
            <a:r>
              <a:rPr lang="nl-NL" dirty="0">
                <a:solidFill>
                  <a:schemeClr val="bg1"/>
                </a:solidFill>
              </a:rPr>
              <a:t>In Java hoeven we niet te kiezen tussen </a:t>
            </a:r>
            <a:r>
              <a:rPr lang="nl-NL" dirty="0" err="1">
                <a:solidFill>
                  <a:schemeClr val="bg1"/>
                </a:solidFill>
              </a:rPr>
              <a:t>windows</a:t>
            </a:r>
            <a:r>
              <a:rPr lang="nl-NL" dirty="0">
                <a:solidFill>
                  <a:schemeClr val="bg1"/>
                </a:solidFill>
              </a:rPr>
              <a:t> of </a:t>
            </a:r>
            <a:r>
              <a:rPr lang="nl-NL" dirty="0" err="1">
                <a:solidFill>
                  <a:schemeClr val="bg1"/>
                </a:solidFill>
              </a:rPr>
              <a:t>linux</a:t>
            </a:r>
            <a:r>
              <a:rPr lang="nl-NL" dirty="0">
                <a:solidFill>
                  <a:schemeClr val="bg1"/>
                </a:solidFill>
              </a:rPr>
              <a:t>.</a:t>
            </a:r>
          </a:p>
          <a:p>
            <a:endParaRPr lang="nl-NL" dirty="0">
              <a:solidFill>
                <a:schemeClr val="bg1"/>
              </a:solidFill>
            </a:endParaRPr>
          </a:p>
          <a:p>
            <a:r>
              <a:rPr lang="nl-NL" dirty="0">
                <a:solidFill>
                  <a:schemeClr val="bg1"/>
                </a:solidFill>
              </a:rPr>
              <a:t>Ons </a:t>
            </a:r>
            <a:r>
              <a:rPr lang="nl-NL" dirty="0" err="1">
                <a:solidFill>
                  <a:schemeClr val="bg1"/>
                </a:solidFill>
              </a:rPr>
              <a:t>build</a:t>
            </a:r>
            <a:r>
              <a:rPr lang="nl-NL" dirty="0">
                <a:solidFill>
                  <a:schemeClr val="bg1"/>
                </a:solidFill>
              </a:rPr>
              <a:t> proces is al prima geregeld met </a:t>
            </a:r>
            <a:r>
              <a:rPr lang="nl-NL" dirty="0" err="1">
                <a:solidFill>
                  <a:schemeClr val="bg1"/>
                </a:solidFill>
              </a:rPr>
              <a:t>maven</a:t>
            </a:r>
            <a:r>
              <a:rPr lang="nl-NL" dirty="0">
                <a:solidFill>
                  <a:schemeClr val="bg1"/>
                </a:solidFill>
              </a:rPr>
              <a:t> en Jenkins. </a:t>
            </a:r>
          </a:p>
          <a:p>
            <a:endParaRPr lang="nl-NL" dirty="0">
              <a:solidFill>
                <a:schemeClr val="bg1"/>
              </a:solidFill>
            </a:endParaRPr>
          </a:p>
          <a:p>
            <a:r>
              <a:rPr lang="nl-NL" dirty="0">
                <a:solidFill>
                  <a:schemeClr val="bg1"/>
                </a:solidFill>
              </a:rPr>
              <a:t>Wat voegen containers nog toe?</a:t>
            </a:r>
          </a:p>
        </p:txBody>
      </p:sp>
      <p:pic>
        <p:nvPicPr>
          <p:cNvPr id="2051" name="Picture 3" descr="A46C4273-FC9A-45D5-A32E-8B9CCACDEF53">
            <a:extLst>
              <a:ext uri="{FF2B5EF4-FFF2-40B4-BE49-F238E27FC236}">
                <a16:creationId xmlns:a16="http://schemas.microsoft.com/office/drawing/2014/main" id="{7AB3A17D-C0B8-4888-8267-E4FD37E06E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973" y="1639428"/>
            <a:ext cx="7124006" cy="357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hoek: afgeronde hoeken 21">
            <a:extLst>
              <a:ext uri="{FF2B5EF4-FFF2-40B4-BE49-F238E27FC236}">
                <a16:creationId xmlns:a16="http://schemas.microsoft.com/office/drawing/2014/main" id="{B7E85B75-7EC2-46F4-A4E8-78CD784F1727}"/>
              </a:ext>
            </a:extLst>
          </p:cNvPr>
          <p:cNvSpPr/>
          <p:nvPr/>
        </p:nvSpPr>
        <p:spPr>
          <a:xfrm>
            <a:off x="6595732" y="1559702"/>
            <a:ext cx="3912782" cy="3224949"/>
          </a:xfrm>
          <a:prstGeom prst="roundRect">
            <a:avLst>
              <a:gd name="adj" fmla="val 6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afgeronde hoeken 20">
            <a:extLst>
              <a:ext uri="{FF2B5EF4-FFF2-40B4-BE49-F238E27FC236}">
                <a16:creationId xmlns:a16="http://schemas.microsoft.com/office/drawing/2014/main" id="{7DC24BC9-BFE5-4429-85C9-DD430770ED60}"/>
              </a:ext>
            </a:extLst>
          </p:cNvPr>
          <p:cNvSpPr/>
          <p:nvPr/>
        </p:nvSpPr>
        <p:spPr>
          <a:xfrm>
            <a:off x="1031358" y="1690689"/>
            <a:ext cx="3912782" cy="1738312"/>
          </a:xfrm>
          <a:prstGeom prst="roundRect">
            <a:avLst>
              <a:gd name="adj" fmla="val 93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7" name="Tijdelijke aanduiding voor inhoud 12">
            <a:extLst>
              <a:ext uri="{FF2B5EF4-FFF2-40B4-BE49-F238E27FC236}">
                <a16:creationId xmlns:a16="http://schemas.microsoft.com/office/drawing/2014/main" id="{41401FE0-BC81-4D03-8619-F68F4EE27D0C}"/>
              </a:ext>
            </a:extLst>
          </p:cNvPr>
          <p:cNvGraphicFramePr>
            <a:graphicFrameLocks/>
          </p:cNvGraphicFramePr>
          <p:nvPr>
            <p:extLst>
              <p:ext uri="{D42A27DB-BD31-4B8C-83A1-F6EECF244321}">
                <p14:modId xmlns:p14="http://schemas.microsoft.com/office/powerpoint/2010/main" val="3106319926"/>
              </p:ext>
            </p:extLst>
          </p:nvPr>
        </p:nvGraphicFramePr>
        <p:xfrm>
          <a:off x="6791366" y="1690688"/>
          <a:ext cx="3437157" cy="3806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Tijdelijke aanduiding voor inhoud 12">
            <a:extLst>
              <a:ext uri="{FF2B5EF4-FFF2-40B4-BE49-F238E27FC236}">
                <a16:creationId xmlns:a16="http://schemas.microsoft.com/office/drawing/2014/main" id="{208B1F64-EFA3-464E-9D98-3218BE5C662D}"/>
              </a:ext>
            </a:extLst>
          </p:cNvPr>
          <p:cNvGraphicFramePr>
            <a:graphicFrameLocks/>
          </p:cNvGraphicFramePr>
          <p:nvPr>
            <p:extLst>
              <p:ext uri="{D42A27DB-BD31-4B8C-83A1-F6EECF244321}">
                <p14:modId xmlns:p14="http://schemas.microsoft.com/office/powerpoint/2010/main" val="2687433753"/>
              </p:ext>
            </p:extLst>
          </p:nvPr>
        </p:nvGraphicFramePr>
        <p:xfrm>
          <a:off x="1283699" y="1733552"/>
          <a:ext cx="3437157" cy="3806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3" name="Picture 6" descr="formación Fundamentos Java SE">
            <a:extLst>
              <a:ext uri="{FF2B5EF4-FFF2-40B4-BE49-F238E27FC236}">
                <a16:creationId xmlns:a16="http://schemas.microsoft.com/office/drawing/2014/main" id="{38BDF19F-6285-42FD-A133-965A09695C9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89560" y="5582761"/>
            <a:ext cx="1196378" cy="1133584"/>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descr="Afbeelding met teken, klok, kamer&#10;&#10;Automatisch gegenereerde beschrijving">
            <a:extLst>
              <a:ext uri="{FF2B5EF4-FFF2-40B4-BE49-F238E27FC236}">
                <a16:creationId xmlns:a16="http://schemas.microsoft.com/office/drawing/2014/main" id="{7A00C067-4C01-4929-A0A1-5FD12AE40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11746" y="5684641"/>
            <a:ext cx="1173359" cy="1173359"/>
          </a:xfrm>
          <a:prstGeom prst="rect">
            <a:avLst/>
          </a:prstGeom>
        </p:spPr>
      </p:pic>
      <p:sp>
        <p:nvSpPr>
          <p:cNvPr id="25" name="Titel 1">
            <a:extLst>
              <a:ext uri="{FF2B5EF4-FFF2-40B4-BE49-F238E27FC236}">
                <a16:creationId xmlns:a16="http://schemas.microsoft.com/office/drawing/2014/main" id="{A1A57F4A-D560-4DC6-9216-C34EF895145F}"/>
              </a:ext>
            </a:extLst>
          </p:cNvPr>
          <p:cNvSpPr txBox="1">
            <a:spLocks/>
          </p:cNvSpPr>
          <p:nvPr/>
        </p:nvSpPr>
        <p:spPr>
          <a:xfrm>
            <a:off x="838200" y="365125"/>
            <a:ext cx="112658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nl-NL" dirty="0"/>
              <a:t>Enige verschil: unit of </a:t>
            </a:r>
            <a:r>
              <a:rPr lang="nl-NL" dirty="0" err="1"/>
              <a:t>deployment</a:t>
            </a:r>
            <a:r>
              <a:rPr lang="nl-NL" dirty="0"/>
              <a:t>?</a:t>
            </a:r>
          </a:p>
        </p:txBody>
      </p:sp>
    </p:spTree>
    <p:extLst>
      <p:ext uri="{BB962C8B-B14F-4D97-AF65-F5344CB8AC3E}">
        <p14:creationId xmlns:p14="http://schemas.microsoft.com/office/powerpoint/2010/main" val="247391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2771662-5AB0-4CAF-B22F-2A8317E05F3D}"/>
              </a:ext>
            </a:extLst>
          </p:cNvPr>
          <p:cNvSpPr txBox="1">
            <a:spLocks/>
          </p:cNvSpPr>
          <p:nvPr/>
        </p:nvSpPr>
        <p:spPr>
          <a:xfrm>
            <a:off x="2471336" y="932771"/>
            <a:ext cx="6889091" cy="957673"/>
          </a:xfrm>
          <a:prstGeom prst="rect">
            <a:avLst/>
          </a:prstGeom>
          <a:effectLst>
            <a:glow rad="101600">
              <a:schemeClr val="accent2">
                <a:satMod val="175000"/>
                <a:alpha val="40000"/>
              </a:schemeClr>
            </a:glow>
          </a:effectLst>
        </p:spPr>
        <p:txBody>
          <a:bodyPr>
            <a:normAutofit fontScale="625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CONTAINERIZATION?</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 name="Afbeelding 9">
            <a:extLst>
              <a:ext uri="{FF2B5EF4-FFF2-40B4-BE49-F238E27FC236}">
                <a16:creationId xmlns:a16="http://schemas.microsoft.com/office/drawing/2014/main" id="{44B0DA31-B290-4346-8CC4-BF31D09E9A76}"/>
              </a:ext>
            </a:extLst>
          </p:cNvPr>
          <p:cNvPicPr>
            <a:picLocks noChangeAspect="1"/>
          </p:cNvPicPr>
          <p:nvPr/>
        </p:nvPicPr>
        <p:blipFill>
          <a:blip r:embed="rId2"/>
          <a:stretch>
            <a:fillRect/>
          </a:stretch>
        </p:blipFill>
        <p:spPr>
          <a:xfrm>
            <a:off x="4666431" y="1802985"/>
            <a:ext cx="2498901" cy="3380209"/>
          </a:xfrm>
          <a:prstGeom prst="rect">
            <a:avLst/>
          </a:prstGeom>
        </p:spPr>
      </p:pic>
      <p:pic>
        <p:nvPicPr>
          <p:cNvPr id="11" name="Afbeelding 10">
            <a:extLst>
              <a:ext uri="{FF2B5EF4-FFF2-40B4-BE49-F238E27FC236}">
                <a16:creationId xmlns:a16="http://schemas.microsoft.com/office/drawing/2014/main" id="{D808D266-9F82-4515-B24D-73125EBF6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7974" y="1674806"/>
            <a:ext cx="662209" cy="827762"/>
          </a:xfrm>
          <a:prstGeom prst="rect">
            <a:avLst/>
          </a:prstGeom>
        </p:spPr>
      </p:pic>
      <p:sp>
        <p:nvSpPr>
          <p:cNvPr id="8" name="Tijdelijke aanduiding voor inhoud 2">
            <a:extLst>
              <a:ext uri="{FF2B5EF4-FFF2-40B4-BE49-F238E27FC236}">
                <a16:creationId xmlns:a16="http://schemas.microsoft.com/office/drawing/2014/main" id="{F716FB63-0BDD-4E74-9607-080B312BFF5D}"/>
              </a:ext>
            </a:extLst>
          </p:cNvPr>
          <p:cNvSpPr txBox="1">
            <a:spLocks/>
          </p:cNvSpPr>
          <p:nvPr/>
        </p:nvSpPr>
        <p:spPr>
          <a:xfrm>
            <a:off x="2913176" y="5095734"/>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a:solidFill>
                  <a:srgbClr val="FFFF00"/>
                </a:solidFill>
                <a:effectLst>
                  <a:glow rad="203200">
                    <a:schemeClr val="tx1"/>
                  </a:glow>
                </a:effectLst>
              </a:rPr>
              <a:t>Docker?!?</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30598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200" y="365125"/>
            <a:ext cx="11265816" cy="1325563"/>
          </a:xfrm>
        </p:spPr>
        <p:txBody>
          <a:bodyPr/>
          <a:lstStyle/>
          <a:p>
            <a:r>
              <a:rPr lang="nl-NL" dirty="0"/>
              <a:t>vanuit het veld</a:t>
            </a:r>
          </a:p>
        </p:txBody>
      </p:sp>
      <p:sp>
        <p:nvSpPr>
          <p:cNvPr id="9" name="Rectangle 1">
            <a:extLst>
              <a:ext uri="{FF2B5EF4-FFF2-40B4-BE49-F238E27FC236}">
                <a16:creationId xmlns:a16="http://schemas.microsoft.com/office/drawing/2014/main" id="{EC805412-CFC8-43E3-A425-84CDBDF6B0D2}"/>
              </a:ext>
            </a:extLst>
          </p:cNvPr>
          <p:cNvSpPr>
            <a:spLocks noChangeArrowheads="1"/>
          </p:cNvSpPr>
          <p:nvPr/>
        </p:nvSpPr>
        <p:spPr bwMode="auto">
          <a:xfrm>
            <a:off x="1387303" y="169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nl-NL" altLang="nl-NL" sz="1800" b="0" i="0" u="none" strike="noStrike" cap="none" normalizeH="0" baseline="0">
                <a:ln>
                  <a:noFill/>
                </a:ln>
                <a:solidFill>
                  <a:schemeClr val="tx1"/>
                </a:solidFill>
                <a:effectLst/>
                <a:latin typeface="Arial" panose="020B0604020202020204" pitchFamily="34" charset="0"/>
              </a:rPr>
            </a:br>
            <a:endParaRPr kumimoji="0" lang="nl-NL" altLang="nl-NL" sz="1800" b="0" i="0" u="none" strike="noStrike" cap="none" normalizeH="0" baseline="0">
              <a:ln>
                <a:noFill/>
              </a:ln>
              <a:solidFill>
                <a:schemeClr val="tx1"/>
              </a:solidFill>
              <a:effectLst/>
              <a:latin typeface="Arial" panose="020B0604020202020204" pitchFamily="34" charset="0"/>
            </a:endParaRPr>
          </a:p>
        </p:txBody>
      </p:sp>
      <p:sp>
        <p:nvSpPr>
          <p:cNvPr id="3" name="Rechthoek 2">
            <a:extLst>
              <a:ext uri="{FF2B5EF4-FFF2-40B4-BE49-F238E27FC236}">
                <a16:creationId xmlns:a16="http://schemas.microsoft.com/office/drawing/2014/main" id="{6A876DDC-51EB-4261-834A-93FD37F5A9E4}"/>
              </a:ext>
            </a:extLst>
          </p:cNvPr>
          <p:cNvSpPr/>
          <p:nvPr/>
        </p:nvSpPr>
        <p:spPr>
          <a:xfrm>
            <a:off x="838200" y="1775936"/>
            <a:ext cx="10775868" cy="923330"/>
          </a:xfrm>
          <a:prstGeom prst="rect">
            <a:avLst/>
          </a:prstGeom>
        </p:spPr>
        <p:txBody>
          <a:bodyPr wrap="square">
            <a:spAutoFit/>
          </a:bodyPr>
          <a:lstStyle/>
          <a:p>
            <a:r>
              <a:rPr lang="nl-NL" dirty="0" err="1">
                <a:latin typeface="Calibri" panose="020F0502020204030204" pitchFamily="34" charset="0"/>
                <a:ea typeface="Calibri" panose="020F0502020204030204" pitchFamily="34" charset="0"/>
                <a:cs typeface="Times New Roman" panose="02020603050405020304" pitchFamily="18" charset="0"/>
              </a:rPr>
              <a:t>What</a:t>
            </a:r>
            <a:r>
              <a:rPr lang="nl-NL" dirty="0">
                <a:latin typeface="Calibri" panose="020F0502020204030204" pitchFamily="34" charset="0"/>
                <a:ea typeface="Calibri" panose="020F0502020204030204" pitchFamily="34" charset="0"/>
                <a:cs typeface="Times New Roman" panose="02020603050405020304" pitchFamily="18" charset="0"/>
              </a:rPr>
              <a:t> we have </a:t>
            </a:r>
            <a:r>
              <a:rPr lang="nl-NL" dirty="0" err="1">
                <a:latin typeface="Calibri" panose="020F0502020204030204" pitchFamily="34" charset="0"/>
                <a:ea typeface="Calibri" panose="020F0502020204030204" pitchFamily="34" charset="0"/>
                <a:cs typeface="Times New Roman" panose="02020603050405020304" pitchFamily="18" charset="0"/>
              </a:rPr>
              <a:t>realized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after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all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a:t>
            </a:r>
            <a:r>
              <a:rPr lang="nl-NL" dirty="0">
                <a:latin typeface="Calibri" panose="020F0502020204030204" pitchFamily="34" charset="0"/>
                <a:ea typeface="Calibri" panose="020F0502020204030204" pitchFamily="34" charset="0"/>
                <a:cs typeface="Times New Roman" panose="02020603050405020304" pitchFamily="18" charset="0"/>
              </a:rPr>
              <a:t> trial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error is </a:t>
            </a:r>
            <a:r>
              <a:rPr lang="nl-NL" dirty="0" err="1">
                <a:latin typeface="Calibri" panose="020F0502020204030204" pitchFamily="34" charset="0"/>
                <a:ea typeface="Calibri" panose="020F0502020204030204" pitchFamily="34" charset="0"/>
                <a:cs typeface="Times New Roman" panose="02020603050405020304" pitchFamily="18" charset="0"/>
              </a:rPr>
              <a:t>that</a:t>
            </a:r>
            <a:r>
              <a:rPr lang="nl-NL" dirty="0">
                <a:latin typeface="Calibri" panose="020F0502020204030204" pitchFamily="34" charset="0"/>
                <a:ea typeface="Calibri" panose="020F0502020204030204" pitchFamily="34" charset="0"/>
                <a:cs typeface="Times New Roman" panose="02020603050405020304" pitchFamily="18" charset="0"/>
              </a:rPr>
              <a:t> Docker containers are best </a:t>
            </a:r>
            <a:r>
              <a:rPr lang="nl-NL" dirty="0" err="1">
                <a:latin typeface="Calibri" panose="020F0502020204030204" pitchFamily="34" charset="0"/>
                <a:ea typeface="Calibri" panose="020F0502020204030204" pitchFamily="34" charset="0"/>
                <a:cs typeface="Times New Roman" panose="02020603050405020304" pitchFamily="18" charset="0"/>
              </a:rPr>
              <a:t>suited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for</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developers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run </a:t>
            </a:r>
            <a:r>
              <a:rPr lang="nl-NL" dirty="0" err="1">
                <a:latin typeface="Calibri" panose="020F0502020204030204" pitchFamily="34" charset="0"/>
                <a:ea typeface="Calibri" panose="020F0502020204030204" pitchFamily="34" charset="0"/>
                <a:cs typeface="Times New Roman" panose="02020603050405020304" pitchFamily="18" charset="0"/>
              </a:rPr>
              <a:t>self-hosted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applications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quickly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and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easily</a:t>
            </a:r>
            <a:r>
              <a:rPr lang="nl-NL" dirty="0">
                <a:latin typeface="Calibri" panose="020F0502020204030204" pitchFamily="34" charset="0"/>
                <a:ea typeface="Calibri" panose="020F0502020204030204" pitchFamily="34" charset="0"/>
                <a:cs typeface="Times New Roman" panose="02020603050405020304" pitchFamily="18" charset="0"/>
              </a:rPr>
              <a:t>. Developers </a:t>
            </a:r>
            <a:r>
              <a:rPr lang="nl-NL" dirty="0" err="1">
                <a:latin typeface="Calibri" panose="020F0502020204030204" pitchFamily="34" charset="0"/>
                <a:ea typeface="Calibri" panose="020F0502020204030204" pitchFamily="34" charset="0"/>
                <a:cs typeface="Times New Roman" panose="02020603050405020304" pitchFamily="18" charset="0"/>
              </a:rPr>
              <a:t>can</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then</a:t>
            </a:r>
            <a:r>
              <a:rPr lang="nl-NL" dirty="0">
                <a:latin typeface="Calibri" panose="020F0502020204030204" pitchFamily="34" charset="0"/>
                <a:ea typeface="Calibri" panose="020F0502020204030204" pitchFamily="34" charset="0"/>
                <a:cs typeface="Times New Roman" panose="02020603050405020304" pitchFamily="18" charset="0"/>
              </a:rPr>
              <a:t> test </a:t>
            </a:r>
            <a:r>
              <a:rPr lang="nl-NL" dirty="0" err="1">
                <a:latin typeface="Calibri" panose="020F0502020204030204" pitchFamily="34" charset="0"/>
                <a:ea typeface="Calibri" panose="020F0502020204030204" pitchFamily="34" charset="0"/>
                <a:cs typeface="Times New Roman" panose="02020603050405020304" pitchFamily="18" charset="0"/>
              </a:rPr>
              <a:t>their</a:t>
            </a:r>
            <a:r>
              <a:rPr lang="nl-NL" dirty="0">
                <a:latin typeface="Calibri" panose="020F0502020204030204" pitchFamily="34" charset="0"/>
                <a:ea typeface="Calibri" panose="020F0502020204030204" pitchFamily="34" charset="0"/>
                <a:cs typeface="Times New Roman" panose="02020603050405020304" pitchFamily="18" charset="0"/>
              </a:rPr>
              <a:t> code </a:t>
            </a:r>
            <a:r>
              <a:rPr lang="nl-NL" dirty="0" err="1">
                <a:latin typeface="Calibri" panose="020F0502020204030204" pitchFamily="34" charset="0"/>
                <a:ea typeface="Calibri" panose="020F0502020204030204" pitchFamily="34" charset="0"/>
                <a:cs typeface="Times New Roman" panose="02020603050405020304" pitchFamily="18" charset="0"/>
              </a:rPr>
              <a:t>by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these </a:t>
            </a:r>
            <a:r>
              <a:rPr lang="nl-NL" dirty="0" err="1">
                <a:latin typeface="Calibri" panose="020F0502020204030204" pitchFamily="34" charset="0"/>
                <a:ea typeface="Calibri" panose="020F0502020204030204" pitchFamily="34" charset="0"/>
                <a:cs typeface="Times New Roman" panose="02020603050405020304" pitchFamily="18" charset="0"/>
              </a:rPr>
              <a:t>local</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instead</a:t>
            </a:r>
            <a:r>
              <a:rPr lang="nl-NL" dirty="0">
                <a:latin typeface="Calibri" panose="020F0502020204030204" pitchFamily="34" charset="0"/>
                <a:ea typeface="Calibri" panose="020F0502020204030204" pitchFamily="34" charset="0"/>
                <a:cs typeface="Times New Roman" panose="02020603050405020304" pitchFamily="18" charset="0"/>
              </a:rPr>
              <a:t> of </a:t>
            </a:r>
            <a:r>
              <a:rPr lang="nl-NL" dirty="0" err="1">
                <a:latin typeface="Calibri" panose="020F0502020204030204" pitchFamily="34" charset="0"/>
                <a:ea typeface="Calibri" panose="020F0502020204030204" pitchFamily="34" charset="0"/>
                <a:cs typeface="Times New Roman" panose="02020603050405020304" pitchFamily="18" charset="0"/>
              </a:rPr>
              <a:t>connecting</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to</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remotely</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hosted</a:t>
            </a:r>
            <a:r>
              <a:rPr lang="nl-NL" dirty="0">
                <a:latin typeface="Calibri" panose="020F0502020204030204" pitchFamily="34" charset="0"/>
                <a:ea typeface="Calibri" panose="020F0502020204030204" pitchFamily="34" charset="0"/>
                <a:cs typeface="Times New Roman" panose="02020603050405020304" pitchFamily="18" charset="0"/>
              </a:rPr>
              <a:t> </a:t>
            </a:r>
            <a:r>
              <a:rPr lang="nl-NL" dirty="0" err="1">
                <a:latin typeface="Calibri" panose="020F0502020204030204" pitchFamily="34" charset="0"/>
                <a:ea typeface="Calibri" panose="020F0502020204030204" pitchFamily="34" charset="0"/>
                <a:cs typeface="Times New Roman" panose="02020603050405020304" pitchFamily="18" charset="0"/>
              </a:rPr>
              <a:t>instances</a:t>
            </a:r>
            <a:r>
              <a:rPr lang="nl-NL" dirty="0">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hthoek 5">
            <a:extLst>
              <a:ext uri="{FF2B5EF4-FFF2-40B4-BE49-F238E27FC236}">
                <a16:creationId xmlns:a16="http://schemas.microsoft.com/office/drawing/2014/main" id="{16E96C2C-C83E-46ED-BC14-743C6B64CAAD}"/>
              </a:ext>
            </a:extLst>
          </p:cNvPr>
          <p:cNvSpPr/>
          <p:nvPr/>
        </p:nvSpPr>
        <p:spPr>
          <a:xfrm>
            <a:off x="838200" y="2904092"/>
            <a:ext cx="10775868" cy="923330"/>
          </a:xfrm>
          <a:prstGeom prst="rect">
            <a:avLst/>
          </a:prstGeom>
        </p:spPr>
        <p:txBody>
          <a:bodyPr wrap="square">
            <a:spAutoFit/>
          </a:bodyPr>
          <a:lstStyle/>
          <a:p>
            <a:r>
              <a:rPr lang="en-US" dirty="0"/>
              <a:t>Docker gives you the ability to setup the complete environment locally and re-run the same integration tests the build server would perform after your commit. You can extend this idea to run </a:t>
            </a:r>
            <a:r>
              <a:rPr lang="en-US" i="1" dirty="0"/>
              <a:t>any number of complete environments</a:t>
            </a:r>
            <a:r>
              <a:rPr lang="en-US" dirty="0"/>
              <a:t> at the same time. </a:t>
            </a:r>
            <a:endParaRPr lang="nl-NL"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hoek 3">
            <a:extLst>
              <a:ext uri="{FF2B5EF4-FFF2-40B4-BE49-F238E27FC236}">
                <a16:creationId xmlns:a16="http://schemas.microsoft.com/office/drawing/2014/main" id="{FD70A455-A45B-45EF-B43C-5993133DCECD}"/>
              </a:ext>
            </a:extLst>
          </p:cNvPr>
          <p:cNvSpPr/>
          <p:nvPr/>
        </p:nvSpPr>
        <p:spPr>
          <a:xfrm>
            <a:off x="916862" y="3827422"/>
            <a:ext cx="6126678" cy="1200329"/>
          </a:xfrm>
          <a:prstGeom prst="rect">
            <a:avLst/>
          </a:prstGeom>
        </p:spPr>
        <p:txBody>
          <a:bodyPr wrap="square">
            <a:spAutoFit/>
          </a:bodyPr>
          <a:lstStyle/>
          <a:p>
            <a:r>
              <a:rPr lang="en-US" dirty="0">
                <a:solidFill>
                  <a:srgbClr val="515151"/>
                </a:solidFill>
                <a:latin typeface="PT Sans"/>
              </a:rPr>
              <a:t>The important thing here is to abandon the practice of having multiple pre-defined VM environments (i.e. </a:t>
            </a:r>
            <a:r>
              <a:rPr lang="en-US" dirty="0" err="1">
                <a:solidFill>
                  <a:srgbClr val="515151"/>
                </a:solidFill>
                <a:latin typeface="PT Sans"/>
              </a:rPr>
              <a:t>qa</a:t>
            </a:r>
            <a:r>
              <a:rPr lang="en-US" dirty="0">
                <a:solidFill>
                  <a:srgbClr val="515151"/>
                </a:solidFill>
                <a:latin typeface="PT Sans"/>
              </a:rPr>
              <a:t>, staging, live) and instead have the build server create any number of deployment environments when needed.</a:t>
            </a:r>
            <a:endParaRPr lang="nl-NL" dirty="0"/>
          </a:p>
        </p:txBody>
      </p:sp>
      <p:pic>
        <p:nvPicPr>
          <p:cNvPr id="1026" name="Picture 2" descr="Dynamic Docker environments">
            <a:extLst>
              <a:ext uri="{FF2B5EF4-FFF2-40B4-BE49-F238E27FC236}">
                <a16:creationId xmlns:a16="http://schemas.microsoft.com/office/drawing/2014/main" id="{97A68E79-4DE5-4467-ACA0-32ADF323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009" y="3827422"/>
            <a:ext cx="3467153" cy="2293655"/>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6D5313E6-F8F0-489A-839F-751BDC9580CE}"/>
              </a:ext>
            </a:extLst>
          </p:cNvPr>
          <p:cNvSpPr txBox="1"/>
          <p:nvPr/>
        </p:nvSpPr>
        <p:spPr>
          <a:xfrm rot="20771218">
            <a:off x="1192094" y="5951081"/>
            <a:ext cx="1133644"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40000"/>
                    </a:schemeClr>
                  </a:glow>
                </a:effectLst>
                <a:latin typeface="Helvetica" panose="020B0604020202020204" pitchFamily="34" charset="0"/>
              </a:defRPr>
            </a:lvl1pPr>
          </a:lstStyle>
          <a:p>
            <a:r>
              <a:rPr lang="nl-NL" dirty="0" err="1">
                <a:effectLst>
                  <a:glow rad="152400">
                    <a:schemeClr val="tx1">
                      <a:alpha val="65000"/>
                    </a:schemeClr>
                  </a:glow>
                </a:effectLst>
              </a:rPr>
              <a:t>Isolation</a:t>
            </a:r>
            <a:endParaRPr lang="nl-NL" dirty="0">
              <a:effectLst>
                <a:glow rad="152400">
                  <a:schemeClr val="tx1">
                    <a:alpha val="65000"/>
                  </a:schemeClr>
                </a:glow>
              </a:effectLst>
            </a:endParaRPr>
          </a:p>
        </p:txBody>
      </p:sp>
      <p:sp>
        <p:nvSpPr>
          <p:cNvPr id="10" name="Tekstvak 9">
            <a:extLst>
              <a:ext uri="{FF2B5EF4-FFF2-40B4-BE49-F238E27FC236}">
                <a16:creationId xmlns:a16="http://schemas.microsoft.com/office/drawing/2014/main" id="{CCE7063F-984A-4FEB-A4FC-DB545DD20A11}"/>
              </a:ext>
            </a:extLst>
          </p:cNvPr>
          <p:cNvSpPr txBox="1"/>
          <p:nvPr/>
        </p:nvSpPr>
        <p:spPr>
          <a:xfrm rot="195120">
            <a:off x="4484612" y="6166332"/>
            <a:ext cx="1954381" cy="369332"/>
          </a:xfrm>
          <a:prstGeom prst="rect">
            <a:avLst/>
          </a:prstGeom>
          <a:effectLst>
            <a:glow rad="203200">
              <a:schemeClr val="tx1"/>
            </a:glow>
          </a:effectLst>
        </p:spPr>
        <p:txBody>
          <a:bodyPr wrap="none">
            <a:spAutoFit/>
          </a:bodyPr>
          <a:lstStyle>
            <a:defPPr>
              <a:defRPr lang="nl-NL"/>
            </a:defPPr>
            <a:lvl1pPr>
              <a:defRPr b="1">
                <a:solidFill>
                  <a:schemeClr val="bg1"/>
                </a:solidFill>
                <a:effectLst>
                  <a:glow rad="152400">
                    <a:schemeClr val="tx1">
                      <a:alpha val="65000"/>
                    </a:schemeClr>
                  </a:glow>
                </a:effectLst>
                <a:latin typeface="Helvetica" panose="020B0604020202020204" pitchFamily="34" charset="0"/>
              </a:defRPr>
            </a:lvl1pPr>
          </a:lstStyle>
          <a:p>
            <a:r>
              <a:rPr lang="nl-NL" dirty="0"/>
              <a:t>Light </a:t>
            </a:r>
            <a:r>
              <a:rPr lang="nl-NL" dirty="0" err="1"/>
              <a:t>weight</a:t>
            </a:r>
            <a:r>
              <a:rPr lang="nl-NL" dirty="0"/>
              <a:t> VM</a:t>
            </a:r>
          </a:p>
        </p:txBody>
      </p:sp>
      <p:sp>
        <p:nvSpPr>
          <p:cNvPr id="7" name="Rechthoek 6">
            <a:extLst>
              <a:ext uri="{FF2B5EF4-FFF2-40B4-BE49-F238E27FC236}">
                <a16:creationId xmlns:a16="http://schemas.microsoft.com/office/drawing/2014/main" id="{1464517A-7DCE-4DCD-8202-200D68AFDD1E}"/>
              </a:ext>
            </a:extLst>
          </p:cNvPr>
          <p:cNvSpPr/>
          <p:nvPr/>
        </p:nvSpPr>
        <p:spPr>
          <a:xfrm rot="21081549">
            <a:off x="3980201" y="5340472"/>
            <a:ext cx="3070071" cy="369332"/>
          </a:xfrm>
          <a:prstGeom prst="rect">
            <a:avLst/>
          </a:prstGeom>
          <a:effectLst>
            <a:glow rad="203200">
              <a:schemeClr val="tx1"/>
            </a:glow>
          </a:effectLst>
        </p:spPr>
        <p:txBody>
          <a:bodyPr wrap="none">
            <a:spAutoFit/>
          </a:bodyPr>
          <a:lstStyle/>
          <a:p>
            <a:r>
              <a:rPr lang="nl-NL" b="1" dirty="0">
                <a:solidFill>
                  <a:schemeClr val="bg1"/>
                </a:solidFill>
                <a:effectLst>
                  <a:glow rad="152400">
                    <a:schemeClr val="tx1">
                      <a:alpha val="65000"/>
                    </a:schemeClr>
                  </a:glow>
                </a:effectLst>
                <a:latin typeface="Helvetica" panose="020B0604020202020204" pitchFamily="34" charset="0"/>
              </a:rPr>
              <a:t>Environment Management</a:t>
            </a:r>
          </a:p>
        </p:txBody>
      </p:sp>
      <p:sp>
        <p:nvSpPr>
          <p:cNvPr id="8" name="Rechthoek 7">
            <a:extLst>
              <a:ext uri="{FF2B5EF4-FFF2-40B4-BE49-F238E27FC236}">
                <a16:creationId xmlns:a16="http://schemas.microsoft.com/office/drawing/2014/main" id="{D1572129-46A6-4D20-BC1B-085B73383857}"/>
              </a:ext>
            </a:extLst>
          </p:cNvPr>
          <p:cNvSpPr/>
          <p:nvPr/>
        </p:nvSpPr>
        <p:spPr>
          <a:xfrm rot="539869">
            <a:off x="1385650" y="5155806"/>
            <a:ext cx="1864613" cy="369332"/>
          </a:xfrm>
          <a:prstGeom prst="rect">
            <a:avLst/>
          </a:prstGeom>
          <a:effectLst>
            <a:glow rad="203200">
              <a:schemeClr val="tx1"/>
            </a:glow>
          </a:effectLst>
        </p:spPr>
        <p:txBody>
          <a:bodyPr wrap="none">
            <a:spAutoFit/>
          </a:bodyPr>
          <a:lstStyle/>
          <a:p>
            <a:r>
              <a:rPr lang="nl-NL" b="1" dirty="0" err="1">
                <a:solidFill>
                  <a:schemeClr val="bg1"/>
                </a:solidFill>
                <a:effectLst>
                  <a:glow rad="152400">
                    <a:schemeClr val="tx1">
                      <a:alpha val="65000"/>
                    </a:schemeClr>
                  </a:glow>
                </a:effectLst>
                <a:latin typeface="Helvetica" panose="020B0604020202020204" pitchFamily="34" charset="0"/>
              </a:rPr>
              <a:t>Reproducibility</a:t>
            </a:r>
            <a:endParaRPr lang="nl-NL" b="1" dirty="0">
              <a:solidFill>
                <a:schemeClr val="bg1"/>
              </a:solidFill>
              <a:effectLst>
                <a:glow rad="152400">
                  <a:schemeClr val="tx1">
                    <a:alpha val="65000"/>
                  </a:schemeClr>
                </a:glow>
              </a:effectLst>
              <a:latin typeface="Helvetica" panose="020B0604020202020204" pitchFamily="34" charset="0"/>
            </a:endParaRPr>
          </a:p>
        </p:txBody>
      </p:sp>
    </p:spTree>
    <p:extLst>
      <p:ext uri="{BB962C8B-B14F-4D97-AF65-F5344CB8AC3E}">
        <p14:creationId xmlns:p14="http://schemas.microsoft.com/office/powerpoint/2010/main" val="931315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p:txBody>
          <a:bodyPr/>
          <a:lstStyle/>
          <a:p>
            <a:r>
              <a:rPr lang="nl-NL" dirty="0"/>
              <a:t>Impact </a:t>
            </a:r>
            <a:r>
              <a:rPr lang="nl-NL" dirty="0" err="1"/>
              <a:t>docker</a:t>
            </a:r>
            <a:r>
              <a:rPr lang="nl-NL" dirty="0"/>
              <a:t> op development </a:t>
            </a:r>
            <a:r>
              <a:rPr lang="nl-NL" dirty="0" err="1"/>
              <a:t>process</a:t>
            </a:r>
            <a:endParaRPr lang="nl-NL" dirty="0"/>
          </a:p>
        </p:txBody>
      </p:sp>
      <p:grpSp>
        <p:nvGrpSpPr>
          <p:cNvPr id="22" name="Groep 21">
            <a:extLst>
              <a:ext uri="{FF2B5EF4-FFF2-40B4-BE49-F238E27FC236}">
                <a16:creationId xmlns:a16="http://schemas.microsoft.com/office/drawing/2014/main" id="{A43BCADD-E6B3-4A9F-9A0E-B33BFF9E9ABD}"/>
              </a:ext>
            </a:extLst>
          </p:cNvPr>
          <p:cNvGrpSpPr/>
          <p:nvPr/>
        </p:nvGrpSpPr>
        <p:grpSpPr>
          <a:xfrm>
            <a:off x="1749350" y="2583713"/>
            <a:ext cx="7777410" cy="2775096"/>
            <a:chOff x="1749350" y="2583713"/>
            <a:chExt cx="7777410" cy="2775096"/>
          </a:xfrm>
        </p:grpSpPr>
        <p:sp>
          <p:nvSpPr>
            <p:cNvPr id="19" name="Pijl: links 18">
              <a:extLst>
                <a:ext uri="{FF2B5EF4-FFF2-40B4-BE49-F238E27FC236}">
                  <a16:creationId xmlns:a16="http://schemas.microsoft.com/office/drawing/2014/main" id="{550E75FC-FDCA-4195-878C-F4A3257EA3FA}"/>
                </a:ext>
              </a:extLst>
            </p:cNvPr>
            <p:cNvSpPr/>
            <p:nvPr/>
          </p:nvSpPr>
          <p:spPr>
            <a:xfrm flipH="1">
              <a:off x="6150123" y="2583713"/>
              <a:ext cx="3376637"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 links 16">
              <a:extLst>
                <a:ext uri="{FF2B5EF4-FFF2-40B4-BE49-F238E27FC236}">
                  <a16:creationId xmlns:a16="http://schemas.microsoft.com/office/drawing/2014/main" id="{4EB02A34-F47A-4324-9814-2D985441CEE3}"/>
                </a:ext>
              </a:extLst>
            </p:cNvPr>
            <p:cNvSpPr/>
            <p:nvPr/>
          </p:nvSpPr>
          <p:spPr>
            <a:xfrm>
              <a:off x="2332300" y="2583713"/>
              <a:ext cx="2533900" cy="2775096"/>
            </a:xfrm>
            <a:prstGeom prst="leftArrow">
              <a:avLst>
                <a:gd name="adj1" fmla="val 50000"/>
                <a:gd name="adj2" fmla="val 5349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afgeronde hoeken 10">
              <a:extLst>
                <a:ext uri="{FF2B5EF4-FFF2-40B4-BE49-F238E27FC236}">
                  <a16:creationId xmlns:a16="http://schemas.microsoft.com/office/drawing/2014/main" id="{3E98EC38-3638-4FEB-AB54-CAC9A6CDE13F}"/>
                </a:ext>
              </a:extLst>
            </p:cNvPr>
            <p:cNvSpPr/>
            <p:nvPr/>
          </p:nvSpPr>
          <p:spPr>
            <a:xfrm>
              <a:off x="4398380"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other</a:t>
              </a:r>
              <a:br>
                <a:rPr lang="nl-NL" dirty="0"/>
              </a:br>
              <a:r>
                <a:rPr lang="nl-NL" dirty="0"/>
                <a:t>tests</a:t>
              </a:r>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749350" y="3429000"/>
              <a:ext cx="2533901"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3" name="Rechthoek: afgeronde hoeken 12">
              <a:extLst>
                <a:ext uri="{FF2B5EF4-FFF2-40B4-BE49-F238E27FC236}">
                  <a16:creationId xmlns:a16="http://schemas.microsoft.com/office/drawing/2014/main" id="{16D10475-05F3-4753-BD4E-FFF4252C4572}"/>
                </a:ext>
              </a:extLst>
            </p:cNvPr>
            <p:cNvSpPr/>
            <p:nvPr/>
          </p:nvSpPr>
          <p:spPr>
            <a:xfrm>
              <a:off x="6141575" y="3385592"/>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nl-NL" dirty="0"/>
            </a:p>
          </p:txBody>
        </p:sp>
        <p:sp>
          <p:nvSpPr>
            <p:cNvPr id="14" name="Rechthoek: afgeronde hoeken 13">
              <a:extLst>
                <a:ext uri="{FF2B5EF4-FFF2-40B4-BE49-F238E27FC236}">
                  <a16:creationId xmlns:a16="http://schemas.microsoft.com/office/drawing/2014/main" id="{D6BB4625-2D5B-48A2-AB5B-23AB30F3C483}"/>
                </a:ext>
              </a:extLst>
            </p:cNvPr>
            <p:cNvSpPr/>
            <p:nvPr/>
          </p:nvSpPr>
          <p:spPr>
            <a:xfrm>
              <a:off x="7884770" y="3385591"/>
              <a:ext cx="1620456" cy="1096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run</a:t>
              </a:r>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2913190" y="3428999"/>
              <a:ext cx="1371735"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Unit test</a:t>
              </a:r>
            </a:p>
          </p:txBody>
        </p:sp>
        <p:sp>
          <p:nvSpPr>
            <p:cNvPr id="20" name="Tekstvak 19">
              <a:extLst>
                <a:ext uri="{FF2B5EF4-FFF2-40B4-BE49-F238E27FC236}">
                  <a16:creationId xmlns:a16="http://schemas.microsoft.com/office/drawing/2014/main" id="{45ADC049-77BC-44DE-93E5-59BBF99964C5}"/>
                </a:ext>
              </a:extLst>
            </p:cNvPr>
            <p:cNvSpPr txBox="1"/>
            <p:nvPr/>
          </p:nvSpPr>
          <p:spPr>
            <a:xfrm>
              <a:off x="2679409" y="4572922"/>
              <a:ext cx="2073516" cy="369332"/>
            </a:xfrm>
            <a:prstGeom prst="rect">
              <a:avLst/>
            </a:prstGeom>
            <a:noFill/>
          </p:spPr>
          <p:txBody>
            <a:bodyPr wrap="none" rtlCol="0">
              <a:spAutoFit/>
            </a:bodyPr>
            <a:lstStyle/>
            <a:p>
              <a:r>
                <a:rPr lang="nl-NL" dirty="0"/>
                <a:t>Docker downstream</a:t>
              </a:r>
            </a:p>
          </p:txBody>
        </p:sp>
        <p:sp>
          <p:nvSpPr>
            <p:cNvPr id="21" name="Tekstvak 20">
              <a:extLst>
                <a:ext uri="{FF2B5EF4-FFF2-40B4-BE49-F238E27FC236}">
                  <a16:creationId xmlns:a16="http://schemas.microsoft.com/office/drawing/2014/main" id="{266A7469-EA91-483F-A721-636E76DE21CD}"/>
                </a:ext>
              </a:extLst>
            </p:cNvPr>
            <p:cNvSpPr txBox="1"/>
            <p:nvPr/>
          </p:nvSpPr>
          <p:spPr>
            <a:xfrm>
              <a:off x="7445936" y="4572922"/>
              <a:ext cx="1786323" cy="369332"/>
            </a:xfrm>
            <a:prstGeom prst="rect">
              <a:avLst/>
            </a:prstGeom>
            <a:noFill/>
          </p:spPr>
          <p:txBody>
            <a:bodyPr wrap="none" rtlCol="0">
              <a:spAutoFit/>
            </a:bodyPr>
            <a:lstStyle/>
            <a:p>
              <a:r>
                <a:rPr lang="nl-NL" dirty="0"/>
                <a:t>Docker upstream</a:t>
              </a:r>
            </a:p>
          </p:txBody>
        </p:sp>
      </p:grpSp>
    </p:spTree>
    <p:extLst>
      <p:ext uri="{BB962C8B-B14F-4D97-AF65-F5344CB8AC3E}">
        <p14:creationId xmlns:p14="http://schemas.microsoft.com/office/powerpoint/2010/main" val="108388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E4082-6574-44D9-B4AB-D8127358E18C}"/>
              </a:ext>
            </a:extLst>
          </p:cNvPr>
          <p:cNvSpPr>
            <a:spLocks noGrp="1"/>
          </p:cNvSpPr>
          <p:nvPr>
            <p:ph type="title"/>
          </p:nvPr>
        </p:nvSpPr>
        <p:spPr/>
        <p:txBody>
          <a:bodyPr/>
          <a:lstStyle/>
          <a:p>
            <a:r>
              <a:rPr lang="en-US" dirty="0"/>
              <a:t>Upstream impact :  van …</a:t>
            </a:r>
            <a:endParaRPr lang="nl-NL" dirty="0"/>
          </a:p>
        </p:txBody>
      </p:sp>
      <p:sp>
        <p:nvSpPr>
          <p:cNvPr id="4" name="Tijdelijke aanduiding voor dianummer 3">
            <a:extLst>
              <a:ext uri="{FF2B5EF4-FFF2-40B4-BE49-F238E27FC236}">
                <a16:creationId xmlns:a16="http://schemas.microsoft.com/office/drawing/2014/main" id="{DB073296-346F-4959-9763-CD1102510A4A}"/>
              </a:ext>
            </a:extLst>
          </p:cNvPr>
          <p:cNvSpPr>
            <a:spLocks noGrp="1"/>
          </p:cNvSpPr>
          <p:nvPr>
            <p:ph type="sldNum" sz="quarter" idx="12"/>
          </p:nvPr>
        </p:nvSpPr>
        <p:spPr/>
        <p:txBody>
          <a:bodyPr/>
          <a:lstStyle/>
          <a:p>
            <a:fld id="{43817D10-888F-476F-9842-45CFFF1201B3}" type="slidenum">
              <a:rPr lang="en-US" smtClean="0"/>
              <a:t>22</a:t>
            </a:fld>
            <a:endParaRPr lang="en-US"/>
          </a:p>
        </p:txBody>
      </p:sp>
      <p:pic>
        <p:nvPicPr>
          <p:cNvPr id="3" name="Afbeelding 2">
            <a:extLst>
              <a:ext uri="{FF2B5EF4-FFF2-40B4-BE49-F238E27FC236}">
                <a16:creationId xmlns:a16="http://schemas.microsoft.com/office/drawing/2014/main" id="{F6E9C469-0C60-4F64-BEF8-640F793212D4}"/>
              </a:ext>
            </a:extLst>
          </p:cNvPr>
          <p:cNvPicPr>
            <a:picLocks noChangeAspect="1"/>
          </p:cNvPicPr>
          <p:nvPr/>
        </p:nvPicPr>
        <p:blipFill>
          <a:blip r:embed="rId3"/>
          <a:stretch>
            <a:fillRect/>
          </a:stretch>
        </p:blipFill>
        <p:spPr>
          <a:xfrm>
            <a:off x="2012632" y="1808956"/>
            <a:ext cx="7686675" cy="4429125"/>
          </a:xfrm>
          <a:prstGeom prst="rect">
            <a:avLst/>
          </a:prstGeom>
        </p:spPr>
      </p:pic>
    </p:spTree>
    <p:extLst>
      <p:ext uri="{BB962C8B-B14F-4D97-AF65-F5344CB8AC3E}">
        <p14:creationId xmlns:p14="http://schemas.microsoft.com/office/powerpoint/2010/main" val="501366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4DC1B51-4FF0-4667-A252-4B434CE6E6BF}"/>
              </a:ext>
            </a:extLst>
          </p:cNvPr>
          <p:cNvSpPr>
            <a:spLocks noGrp="1"/>
          </p:cNvSpPr>
          <p:nvPr>
            <p:ph type="sldNum" sz="quarter" idx="12"/>
          </p:nvPr>
        </p:nvSpPr>
        <p:spPr/>
        <p:txBody>
          <a:bodyPr/>
          <a:lstStyle/>
          <a:p>
            <a:fld id="{43817D10-888F-476F-9842-45CFFF1201B3}" type="slidenum">
              <a:rPr lang="en-US" smtClean="0"/>
              <a:t>23</a:t>
            </a:fld>
            <a:endParaRPr lang="en-US"/>
          </a:p>
        </p:txBody>
      </p:sp>
      <p:pic>
        <p:nvPicPr>
          <p:cNvPr id="3" name="Afbeelding 2">
            <a:extLst>
              <a:ext uri="{FF2B5EF4-FFF2-40B4-BE49-F238E27FC236}">
                <a16:creationId xmlns:a16="http://schemas.microsoft.com/office/drawing/2014/main" id="{E2F83DA7-3DC6-488C-882E-BB67D0BD023C}"/>
              </a:ext>
            </a:extLst>
          </p:cNvPr>
          <p:cNvPicPr>
            <a:picLocks noChangeAspect="1"/>
          </p:cNvPicPr>
          <p:nvPr/>
        </p:nvPicPr>
        <p:blipFill>
          <a:blip r:embed="rId3"/>
          <a:stretch>
            <a:fillRect/>
          </a:stretch>
        </p:blipFill>
        <p:spPr>
          <a:xfrm>
            <a:off x="838200" y="1574800"/>
            <a:ext cx="10010775" cy="4781550"/>
          </a:xfrm>
          <a:prstGeom prst="rect">
            <a:avLst/>
          </a:prstGeom>
        </p:spPr>
      </p:pic>
      <p:sp>
        <p:nvSpPr>
          <p:cNvPr id="7" name="Titel 1">
            <a:extLst>
              <a:ext uri="{FF2B5EF4-FFF2-40B4-BE49-F238E27FC236}">
                <a16:creationId xmlns:a16="http://schemas.microsoft.com/office/drawing/2014/main" id="{A7CA0368-33E5-4094-BD3B-05ECFD5C25E4}"/>
              </a:ext>
            </a:extLst>
          </p:cNvPr>
          <p:cNvSpPr>
            <a:spLocks noGrp="1"/>
          </p:cNvSpPr>
          <p:nvPr>
            <p:ph type="title"/>
          </p:nvPr>
        </p:nvSpPr>
        <p:spPr>
          <a:xfrm>
            <a:off x="838200" y="365125"/>
            <a:ext cx="10515600" cy="1325563"/>
          </a:xfrm>
        </p:spPr>
        <p:txBody>
          <a:bodyPr/>
          <a:lstStyle/>
          <a:p>
            <a:r>
              <a:rPr lang="en-US" dirty="0"/>
              <a:t>Upstream impact :  … naar</a:t>
            </a:r>
            <a:endParaRPr lang="nl-NL" dirty="0"/>
          </a:p>
        </p:txBody>
      </p:sp>
    </p:spTree>
    <p:extLst>
      <p:ext uri="{BB962C8B-B14F-4D97-AF65-F5344CB8AC3E}">
        <p14:creationId xmlns:p14="http://schemas.microsoft.com/office/powerpoint/2010/main" val="36330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838199" y="365125"/>
            <a:ext cx="10805599" cy="1325563"/>
          </a:xfrm>
        </p:spPr>
        <p:txBody>
          <a:bodyPr/>
          <a:lstStyle/>
          <a:p>
            <a:r>
              <a:rPr lang="nl-NL" dirty="0"/>
              <a:t>Docker ondersteuning development</a:t>
            </a:r>
          </a:p>
        </p:txBody>
      </p:sp>
      <p:sp>
        <p:nvSpPr>
          <p:cNvPr id="3" name="Tijdelijke aanduiding voor inhoud 2">
            <a:extLst>
              <a:ext uri="{FF2B5EF4-FFF2-40B4-BE49-F238E27FC236}">
                <a16:creationId xmlns:a16="http://schemas.microsoft.com/office/drawing/2014/main" id="{CC5D71D9-5F76-4C7A-87A4-43D6380283E3}"/>
              </a:ext>
            </a:extLst>
          </p:cNvPr>
          <p:cNvSpPr>
            <a:spLocks noGrp="1"/>
          </p:cNvSpPr>
          <p:nvPr>
            <p:ph idx="1"/>
          </p:nvPr>
        </p:nvSpPr>
        <p:spPr/>
        <p:txBody>
          <a:bodyPr>
            <a:normAutofit/>
          </a:bodyPr>
          <a:lstStyle/>
          <a:p>
            <a:pPr marL="457200" indent="-457200">
              <a:buFont typeface="Arial" panose="020B0604020202020204" pitchFamily="34" charset="0"/>
              <a:buAutoNum type="arabicPeriod"/>
            </a:pPr>
            <a:r>
              <a:rPr lang="nl-NL" sz="2400" dirty="0" err="1">
                <a:sym typeface="Wingdings" panose="05000000000000000000" pitchFamily="2" charset="2"/>
              </a:rPr>
              <a:t>Eclipse</a:t>
            </a:r>
            <a:r>
              <a:rPr lang="nl-NL" sz="2400" dirty="0">
                <a:sym typeface="Wingdings" panose="05000000000000000000" pitchFamily="2" charset="2"/>
              </a:rPr>
              <a:t> native</a:t>
            </a:r>
          </a:p>
          <a:p>
            <a:pPr marL="909637" lvl="1" indent="-457200">
              <a:buFont typeface="Arial" panose="020B0604020202020204" pitchFamily="34" charset="0"/>
              <a:buAutoNum type="arabicPeriod"/>
            </a:pPr>
            <a:r>
              <a:rPr lang="nl-NL" sz="2400" dirty="0">
                <a:sym typeface="Wingdings" panose="05000000000000000000" pitchFamily="2" charset="2"/>
              </a:rPr>
              <a:t>Docker tools</a:t>
            </a:r>
          </a:p>
          <a:p>
            <a:pPr marL="909637" lvl="1" indent="-457200">
              <a:buFont typeface="Arial" panose="020B0604020202020204" pitchFamily="34" charset="0"/>
              <a:buAutoNum type="arabicPeriod"/>
            </a:pPr>
            <a:r>
              <a:rPr lang="nl-NL" sz="2400" dirty="0" err="1">
                <a:sym typeface="Wingdings" panose="05000000000000000000" pitchFamily="2" charset="2"/>
              </a:rPr>
              <a:t>simple</a:t>
            </a:r>
            <a:r>
              <a:rPr lang="nl-NL" sz="2400" dirty="0">
                <a:sym typeface="Wingdings" panose="05000000000000000000" pitchFamily="2" charset="2"/>
              </a:rPr>
              <a:t> </a:t>
            </a:r>
            <a:r>
              <a:rPr lang="nl-NL" sz="2400" dirty="0" err="1">
                <a:sym typeface="Wingdings" panose="05000000000000000000" pitchFamily="2" charset="2"/>
              </a:rPr>
              <a:t>java</a:t>
            </a:r>
            <a:r>
              <a:rPr lang="nl-NL" sz="2400" dirty="0">
                <a:sym typeface="Wingdings" panose="05000000000000000000" pitchFamily="2" charset="2"/>
              </a:rPr>
              <a:t> container app</a:t>
            </a:r>
            <a:br>
              <a:rPr lang="nl-NL" sz="2400" dirty="0">
                <a:sym typeface="Wingdings" panose="05000000000000000000" pitchFamily="2" charset="2"/>
              </a:rPr>
            </a:br>
            <a:endParaRPr lang="nl-NL" sz="2400" dirty="0">
              <a:sym typeface="Wingdings" panose="05000000000000000000" pitchFamily="2" charset="2"/>
            </a:endParaRPr>
          </a:p>
          <a:p>
            <a:pPr marL="457200" indent="-457200">
              <a:buAutoNum type="arabicPeriod"/>
            </a:pPr>
            <a:r>
              <a:rPr lang="nl-NL" sz="2400" dirty="0" err="1">
                <a:sym typeface="Wingdings" panose="05000000000000000000" pitchFamily="2" charset="2"/>
              </a:rPr>
              <a:t>Maven</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Fabric8io – </a:t>
            </a: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plugin</a:t>
            </a:r>
            <a:endParaRPr lang="nl-NL" sz="2400" dirty="0">
              <a:sym typeface="Wingdings" panose="05000000000000000000" pitchFamily="2" charset="2"/>
            </a:endParaRPr>
          </a:p>
          <a:p>
            <a:pPr marL="909637" lvl="1" indent="-457200">
              <a:buAutoNum type="arabicPeriod"/>
            </a:pPr>
            <a:r>
              <a:rPr lang="nl-NL" sz="2400" dirty="0" err="1">
                <a:sym typeface="Wingdings" panose="05000000000000000000" pitchFamily="2" charset="2"/>
              </a:rPr>
              <a:t>Maven</a:t>
            </a:r>
            <a:r>
              <a:rPr lang="nl-NL" sz="2400" dirty="0">
                <a:sym typeface="Wingdings" panose="05000000000000000000" pitchFamily="2" charset="2"/>
              </a:rPr>
              <a:t> </a:t>
            </a:r>
            <a:r>
              <a:rPr lang="nl-NL" sz="2400" dirty="0" err="1">
                <a:sym typeface="Wingdings" panose="05000000000000000000" pitchFamily="2" charset="2"/>
              </a:rPr>
              <a:t>build</a:t>
            </a:r>
            <a:r>
              <a:rPr lang="nl-NL" sz="2400" dirty="0">
                <a:sym typeface="Wingdings" panose="05000000000000000000" pitchFamily="2" charset="2"/>
              </a:rPr>
              <a:t> containers</a:t>
            </a:r>
          </a:p>
          <a:p>
            <a:pPr marL="909637" lvl="1" indent="-457200">
              <a:buAutoNum type="arabicPeriod"/>
            </a:pPr>
            <a:r>
              <a:rPr lang="nl-NL" sz="2400" dirty="0">
                <a:sym typeface="Wingdings" panose="05000000000000000000" pitchFamily="2" charset="2"/>
              </a:rPr>
              <a:t>Multistage </a:t>
            </a:r>
            <a:r>
              <a:rPr lang="nl-NL" sz="2400" dirty="0" err="1">
                <a:sym typeface="Wingdings" panose="05000000000000000000" pitchFamily="2" charset="2"/>
              </a:rPr>
              <a:t>builds</a:t>
            </a:r>
            <a:endParaRPr lang="nl-NL" sz="2400" dirty="0">
              <a:sym typeface="Wingdings" panose="05000000000000000000" pitchFamily="2" charset="2"/>
            </a:endParaRPr>
          </a:p>
          <a:p>
            <a:pPr marL="909637" lvl="1" indent="-457200">
              <a:buAutoNum type="arabicPeriod"/>
            </a:pPr>
            <a:r>
              <a:rPr lang="nl-NL" sz="2400" dirty="0">
                <a:sym typeface="Wingdings" panose="05000000000000000000" pitchFamily="2" charset="2"/>
              </a:rPr>
              <a:t>JIB</a:t>
            </a:r>
            <a:br>
              <a:rPr lang="nl-NL" sz="2400" dirty="0">
                <a:sym typeface="Wingdings" panose="05000000000000000000" pitchFamily="2" charset="2"/>
              </a:rPr>
            </a:br>
            <a:endParaRPr lang="nl-NL" sz="2400" dirty="0">
              <a:sym typeface="Wingdings" panose="05000000000000000000" pitchFamily="2" charset="2"/>
            </a:endParaRPr>
          </a:p>
          <a:p>
            <a:pPr marL="0" indent="0">
              <a:buNone/>
            </a:pPr>
            <a:r>
              <a:rPr lang="nl-NL" sz="2400" dirty="0">
                <a:sym typeface="Wingdings" panose="05000000000000000000" pitchFamily="2" charset="2"/>
              </a:rPr>
              <a:t>Andere </a:t>
            </a:r>
            <a:r>
              <a:rPr lang="nl-NL" sz="2400" dirty="0" err="1">
                <a:sym typeface="Wingdings" panose="05000000000000000000" pitchFamily="2" charset="2"/>
              </a:rPr>
              <a:t>IDE’s</a:t>
            </a:r>
            <a:r>
              <a:rPr lang="nl-NL" sz="2400" dirty="0">
                <a:sym typeface="Wingdings" panose="05000000000000000000" pitchFamily="2" charset="2"/>
              </a:rPr>
              <a:t> ? (</a:t>
            </a:r>
            <a:r>
              <a:rPr lang="nl-NL" sz="2400" dirty="0" err="1">
                <a:sym typeface="Wingdings" panose="05000000000000000000" pitchFamily="2" charset="2"/>
              </a:rPr>
              <a:t>Intellij</a:t>
            </a:r>
            <a:r>
              <a:rPr lang="nl-NL" sz="2400" dirty="0">
                <a:sym typeface="Wingdings" panose="05000000000000000000" pitchFamily="2" charset="2"/>
              </a:rPr>
              <a:t> , </a:t>
            </a:r>
            <a:r>
              <a:rPr lang="nl-NL" sz="2400" dirty="0" err="1">
                <a:sym typeface="Wingdings" panose="05000000000000000000" pitchFamily="2" charset="2"/>
              </a:rPr>
              <a:t>visual</a:t>
            </a:r>
            <a:r>
              <a:rPr lang="nl-NL" sz="2400" dirty="0">
                <a:sym typeface="Wingdings" panose="05000000000000000000" pitchFamily="2" charset="2"/>
              </a:rPr>
              <a:t> studio code)</a:t>
            </a:r>
          </a:p>
          <a:p>
            <a:pPr marL="457200" indent="-457200">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marL="342900" indent="-342900">
              <a:buFont typeface="+mj-lt"/>
              <a:buAutoNum type="arabicPeriod"/>
            </a:pPr>
            <a:endParaRPr lang="nl-NL" sz="2400" dirty="0">
              <a:sym typeface="Wingdings" panose="05000000000000000000" pitchFamily="2" charset="2"/>
            </a:endParaRPr>
          </a:p>
          <a:p>
            <a:pPr lvl="1"/>
            <a:endParaRPr lang="nl-NL" sz="2400" dirty="0">
              <a:sym typeface="Wingdings" panose="05000000000000000000" pitchFamily="2" charset="2"/>
            </a:endParaRPr>
          </a:p>
          <a:p>
            <a:pPr lvl="1"/>
            <a:endParaRPr lang="nl-NL" sz="2400" dirty="0"/>
          </a:p>
          <a:p>
            <a:pPr lvl="1"/>
            <a:endParaRPr lang="nl-NL" sz="2400" dirty="0"/>
          </a:p>
        </p:txBody>
      </p:sp>
    </p:spTree>
    <p:extLst>
      <p:ext uri="{BB962C8B-B14F-4D97-AF65-F5344CB8AC3E}">
        <p14:creationId xmlns:p14="http://schemas.microsoft.com/office/powerpoint/2010/main" val="2204488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55E2C-88AF-489A-B9C8-88627F0FF1BD}"/>
              </a:ext>
            </a:extLst>
          </p:cNvPr>
          <p:cNvSpPr>
            <a:spLocks noGrp="1"/>
          </p:cNvSpPr>
          <p:nvPr>
            <p:ph type="title"/>
          </p:nvPr>
        </p:nvSpPr>
        <p:spPr>
          <a:xfrm>
            <a:off x="394446" y="1080000"/>
            <a:ext cx="9663954" cy="1466318"/>
          </a:xfrm>
        </p:spPr>
        <p:txBody>
          <a:bodyPr/>
          <a:lstStyle/>
          <a:p>
            <a:r>
              <a:rPr lang="nl-NL" dirty="0"/>
              <a:t>Het combineren van containers</a:t>
            </a:r>
          </a:p>
        </p:txBody>
      </p:sp>
      <p:sp>
        <p:nvSpPr>
          <p:cNvPr id="5" name="Tijdelijke aanduiding voor tekst 4">
            <a:extLst>
              <a:ext uri="{FF2B5EF4-FFF2-40B4-BE49-F238E27FC236}">
                <a16:creationId xmlns:a16="http://schemas.microsoft.com/office/drawing/2014/main" id="{DDA786A4-8F77-4AE9-8C0D-B193B3732F7A}"/>
              </a:ext>
            </a:extLst>
          </p:cNvPr>
          <p:cNvSpPr>
            <a:spLocks noGrp="1"/>
          </p:cNvSpPr>
          <p:nvPr>
            <p:ph type="body" sz="quarter" idx="12"/>
          </p:nvPr>
        </p:nvSpPr>
        <p:spPr/>
        <p:txBody>
          <a:bodyPr>
            <a:normAutofit/>
          </a:bodyPr>
          <a:lstStyle/>
          <a:p>
            <a:pPr marL="0" indent="0">
              <a:buNone/>
            </a:pPr>
            <a:r>
              <a:rPr lang="nl-NL" sz="3600" dirty="0"/>
              <a:t>DOCKER COMPOSE</a:t>
            </a:r>
          </a:p>
        </p:txBody>
      </p:sp>
      <p:pic>
        <p:nvPicPr>
          <p:cNvPr id="8" name="Afbeelding 7">
            <a:extLst>
              <a:ext uri="{FF2B5EF4-FFF2-40B4-BE49-F238E27FC236}">
                <a16:creationId xmlns:a16="http://schemas.microsoft.com/office/drawing/2014/main" id="{6EFEDE2F-6A68-4FF3-81D2-A683D44E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06" y="1907455"/>
            <a:ext cx="4548269" cy="4476796"/>
          </a:xfrm>
          <a:prstGeom prst="rect">
            <a:avLst/>
          </a:prstGeom>
        </p:spPr>
      </p:pic>
    </p:spTree>
    <p:extLst>
      <p:ext uri="{BB962C8B-B14F-4D97-AF65-F5344CB8AC3E}">
        <p14:creationId xmlns:p14="http://schemas.microsoft.com/office/powerpoint/2010/main" val="2999149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ijl: links 26">
            <a:extLst>
              <a:ext uri="{FF2B5EF4-FFF2-40B4-BE49-F238E27FC236}">
                <a16:creationId xmlns:a16="http://schemas.microsoft.com/office/drawing/2014/main" id="{0507B54F-AE33-4DD7-BE5B-77A760E522CA}"/>
              </a:ext>
            </a:extLst>
          </p:cNvPr>
          <p:cNvSpPr/>
          <p:nvPr/>
        </p:nvSpPr>
        <p:spPr>
          <a:xfrm>
            <a:off x="5064540" y="3313930"/>
            <a:ext cx="1602073"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Pijl: links 24">
            <a:extLst>
              <a:ext uri="{FF2B5EF4-FFF2-40B4-BE49-F238E27FC236}">
                <a16:creationId xmlns:a16="http://schemas.microsoft.com/office/drawing/2014/main" id="{4943E646-60D0-4236-BEB4-A90D83135861}"/>
              </a:ext>
            </a:extLst>
          </p:cNvPr>
          <p:cNvSpPr/>
          <p:nvPr/>
        </p:nvSpPr>
        <p:spPr>
          <a:xfrm>
            <a:off x="6776482" y="3904408"/>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9C160C2F-A031-4865-9BB4-4D9FD0CBFBB0}"/>
              </a:ext>
            </a:extLst>
          </p:cNvPr>
          <p:cNvSpPr>
            <a:spLocks noGrp="1"/>
          </p:cNvSpPr>
          <p:nvPr>
            <p:ph type="title"/>
          </p:nvPr>
        </p:nvSpPr>
        <p:spPr>
          <a:xfrm>
            <a:off x="-6748" y="365125"/>
            <a:ext cx="12565284" cy="1325563"/>
          </a:xfrm>
        </p:spPr>
        <p:txBody>
          <a:bodyPr/>
          <a:lstStyle/>
          <a:p>
            <a:r>
              <a:rPr lang="nl-NL" dirty="0"/>
              <a:t>Impact downstream – </a:t>
            </a:r>
            <a:r>
              <a:rPr lang="nl-NL" dirty="0" err="1"/>
              <a:t>higher</a:t>
            </a:r>
            <a:r>
              <a:rPr lang="nl-NL" dirty="0"/>
              <a:t> level tests </a:t>
            </a:r>
            <a:r>
              <a:rPr lang="nl-NL" dirty="0" err="1"/>
              <a:t>local</a:t>
            </a:r>
            <a:endParaRPr lang="nl-NL" dirty="0"/>
          </a:p>
        </p:txBody>
      </p:sp>
      <p:sp>
        <p:nvSpPr>
          <p:cNvPr id="17" name="Pijl: links 16">
            <a:extLst>
              <a:ext uri="{FF2B5EF4-FFF2-40B4-BE49-F238E27FC236}">
                <a16:creationId xmlns:a16="http://schemas.microsoft.com/office/drawing/2014/main" id="{4EB02A34-F47A-4324-9814-2D985441CEE3}"/>
              </a:ext>
            </a:extLst>
          </p:cNvPr>
          <p:cNvSpPr/>
          <p:nvPr/>
        </p:nvSpPr>
        <p:spPr>
          <a:xfrm>
            <a:off x="6803134" y="2443609"/>
            <a:ext cx="1906579" cy="1369356"/>
          </a:xfrm>
          <a:prstGeom prst="leftArrow">
            <a:avLst>
              <a:gd name="adj1" fmla="val 44808"/>
              <a:gd name="adj2" fmla="val 3989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hthoek: afgeronde hoeken 11">
            <a:extLst>
              <a:ext uri="{FF2B5EF4-FFF2-40B4-BE49-F238E27FC236}">
                <a16:creationId xmlns:a16="http://schemas.microsoft.com/office/drawing/2014/main" id="{9E01F0C7-9FC9-43CF-809B-678DA8D6E72B}"/>
              </a:ext>
            </a:extLst>
          </p:cNvPr>
          <p:cNvSpPr/>
          <p:nvPr/>
        </p:nvSpPr>
        <p:spPr>
          <a:xfrm>
            <a:off x="1877375" y="3450260"/>
            <a:ext cx="2533901" cy="109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a:t>
            </a:r>
            <a:r>
              <a:rPr lang="nl-NL" dirty="0" err="1"/>
              <a:t>develop</a:t>
            </a:r>
            <a:endParaRPr lang="nl-NL" dirty="0"/>
          </a:p>
        </p:txBody>
      </p:sp>
      <p:sp>
        <p:nvSpPr>
          <p:cNvPr id="15" name="Rechthoek: afgeronde hoeken 14">
            <a:extLst>
              <a:ext uri="{FF2B5EF4-FFF2-40B4-BE49-F238E27FC236}">
                <a16:creationId xmlns:a16="http://schemas.microsoft.com/office/drawing/2014/main" id="{DDF56D22-B6E8-4D04-A831-81A3A68A1768}"/>
              </a:ext>
            </a:extLst>
          </p:cNvPr>
          <p:cNvSpPr/>
          <p:nvPr/>
        </p:nvSpPr>
        <p:spPr>
          <a:xfrm>
            <a:off x="3041215" y="3450258"/>
            <a:ext cx="2030950" cy="109670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a:t>    Unit test / </a:t>
            </a:r>
          </a:p>
          <a:p>
            <a:r>
              <a:rPr lang="nl-NL" dirty="0"/>
              <a:t>    </a:t>
            </a:r>
            <a:r>
              <a:rPr lang="nl-NL" dirty="0" err="1"/>
              <a:t>integration</a:t>
            </a:r>
            <a:r>
              <a:rPr lang="nl-NL" dirty="0"/>
              <a:t> test</a:t>
            </a:r>
          </a:p>
        </p:txBody>
      </p:sp>
      <p:sp>
        <p:nvSpPr>
          <p:cNvPr id="16" name="Rechthoek: afgeronde hoeken 15">
            <a:extLst>
              <a:ext uri="{FF2B5EF4-FFF2-40B4-BE49-F238E27FC236}">
                <a16:creationId xmlns:a16="http://schemas.microsoft.com/office/drawing/2014/main" id="{15C05A29-F7F3-435E-AC48-567F0A907169}"/>
              </a:ext>
            </a:extLst>
          </p:cNvPr>
          <p:cNvSpPr/>
          <p:nvPr/>
        </p:nvSpPr>
        <p:spPr>
          <a:xfrm>
            <a:off x="7909742" y="3998610"/>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   </a:t>
            </a:r>
            <a:r>
              <a:rPr lang="nl-NL" dirty="0" err="1"/>
              <a:t>develop</a:t>
            </a:r>
            <a:endParaRPr lang="nl-NL" dirty="0"/>
          </a:p>
        </p:txBody>
      </p:sp>
      <p:sp>
        <p:nvSpPr>
          <p:cNvPr id="23" name="Rechthoek: afgeronde hoeken 22">
            <a:extLst>
              <a:ext uri="{FF2B5EF4-FFF2-40B4-BE49-F238E27FC236}">
                <a16:creationId xmlns:a16="http://schemas.microsoft.com/office/drawing/2014/main" id="{FC236090-3BD3-412A-B286-EA6E08FC3A44}"/>
              </a:ext>
            </a:extLst>
          </p:cNvPr>
          <p:cNvSpPr/>
          <p:nvPr/>
        </p:nvSpPr>
        <p:spPr>
          <a:xfrm>
            <a:off x="7927954" y="2579937"/>
            <a:ext cx="1401460" cy="109670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develop</a:t>
            </a:r>
            <a:endParaRPr lang="nl-NL" dirty="0"/>
          </a:p>
        </p:txBody>
      </p:sp>
      <p:sp>
        <p:nvSpPr>
          <p:cNvPr id="26" name="Rechthoek: afgeronde hoeken 25">
            <a:extLst>
              <a:ext uri="{FF2B5EF4-FFF2-40B4-BE49-F238E27FC236}">
                <a16:creationId xmlns:a16="http://schemas.microsoft.com/office/drawing/2014/main" id="{1716FF64-B561-4D91-9C79-6AB8ED1C45DA}"/>
              </a:ext>
            </a:extLst>
          </p:cNvPr>
          <p:cNvSpPr/>
          <p:nvPr/>
        </p:nvSpPr>
        <p:spPr>
          <a:xfrm>
            <a:off x="6209628" y="2426472"/>
            <a:ext cx="607239" cy="2955871"/>
          </a:xfrm>
          <a:prstGeom prst="roundRect">
            <a:avLst/>
          </a:prstGeom>
          <a:solidFill>
            <a:srgbClr val="3F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a:t>
            </a:r>
          </a:p>
          <a:p>
            <a:pPr algn="ctr"/>
            <a:r>
              <a:rPr lang="nl-NL" dirty="0"/>
              <a:t>e</a:t>
            </a:r>
          </a:p>
          <a:p>
            <a:pPr algn="ctr"/>
            <a:r>
              <a:rPr lang="nl-NL" dirty="0"/>
              <a:t>g</a:t>
            </a:r>
          </a:p>
          <a:p>
            <a:pPr algn="ctr"/>
            <a:r>
              <a:rPr lang="nl-NL" dirty="0"/>
              <a:t>i</a:t>
            </a:r>
          </a:p>
          <a:p>
            <a:pPr algn="ctr"/>
            <a:r>
              <a:rPr lang="nl-NL" dirty="0"/>
              <a:t>r</a:t>
            </a:r>
          </a:p>
          <a:p>
            <a:pPr algn="ctr"/>
            <a:r>
              <a:rPr lang="nl-NL" dirty="0"/>
              <a:t>t</a:t>
            </a:r>
          </a:p>
          <a:p>
            <a:pPr algn="ctr"/>
            <a:r>
              <a:rPr lang="nl-NL" dirty="0"/>
              <a:t>y</a:t>
            </a:r>
          </a:p>
          <a:p>
            <a:pPr algn="ctr"/>
            <a:r>
              <a:rPr lang="nl-NL" dirty="0"/>
              <a:t>y</a:t>
            </a:r>
          </a:p>
        </p:txBody>
      </p:sp>
    </p:spTree>
    <p:extLst>
      <p:ext uri="{BB962C8B-B14F-4D97-AF65-F5344CB8AC3E}">
        <p14:creationId xmlns:p14="http://schemas.microsoft.com/office/powerpoint/2010/main" val="138859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2">
            <a:extLst>
              <a:ext uri="{FF2B5EF4-FFF2-40B4-BE49-F238E27FC236}">
                <a16:creationId xmlns:a16="http://schemas.microsoft.com/office/drawing/2014/main" id="{2ECAFE35-459A-42FD-8D46-AAFE23D9D2F6}"/>
              </a:ext>
            </a:extLst>
          </p:cNvPr>
          <p:cNvSpPr txBox="1">
            <a:spLocks/>
          </p:cNvSpPr>
          <p:nvPr/>
        </p:nvSpPr>
        <p:spPr>
          <a:xfrm>
            <a:off x="2748064" y="932771"/>
            <a:ext cx="6889091" cy="957673"/>
          </a:xfrm>
          <a:prstGeom prst="rect">
            <a:avLst/>
          </a:prstGeom>
          <a:effectLst>
            <a:glow rad="101600">
              <a:schemeClr val="accent2">
                <a:satMod val="175000"/>
                <a:alpha val="40000"/>
              </a:schemeClr>
            </a:glow>
          </a:effectLst>
        </p:spPr>
        <p:txBody>
          <a:bodyPr>
            <a:normAutofit fontScale="55000" lnSpcReduction="20000"/>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9600" b="1" dirty="0">
                <a:solidFill>
                  <a:srgbClr val="FFFF00"/>
                </a:solidFill>
                <a:effectLst>
                  <a:glow rad="203200">
                    <a:schemeClr val="tx1"/>
                  </a:glow>
                </a:effectLst>
              </a:rPr>
              <a:t>NOW I KNOW DOCKER!</a:t>
            </a:r>
          </a:p>
          <a:p>
            <a:pPr marL="0" indent="0" algn="ctr">
              <a:buFont typeface="Arial" panose="020B0604020202020204" pitchFamily="34" charset="0"/>
              <a:buNone/>
            </a:pPr>
            <a:endParaRPr lang="nl-NL" sz="2400" b="1" dirty="0">
              <a:ln>
                <a:solidFill>
                  <a:schemeClr val="tx1"/>
                </a:solidFill>
              </a:ln>
              <a:solidFill>
                <a:schemeClr val="bg1"/>
              </a:solidFill>
            </a:endParaRPr>
          </a:p>
        </p:txBody>
      </p:sp>
      <p:pic>
        <p:nvPicPr>
          <p:cNvPr id="1026" name="Picture 2" descr="Afbeeldingsresultaat voor happy minion">
            <a:extLst>
              <a:ext uri="{FF2B5EF4-FFF2-40B4-BE49-F238E27FC236}">
                <a16:creationId xmlns:a16="http://schemas.microsoft.com/office/drawing/2014/main" id="{F7AAF044-9916-4C46-B85D-2EBEB370D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736" y="1890444"/>
            <a:ext cx="3318024" cy="3558061"/>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2">
            <a:extLst>
              <a:ext uri="{FF2B5EF4-FFF2-40B4-BE49-F238E27FC236}">
                <a16:creationId xmlns:a16="http://schemas.microsoft.com/office/drawing/2014/main" id="{FC1C3D28-ACEA-488D-B8AF-3682235CCFC9}"/>
              </a:ext>
            </a:extLst>
          </p:cNvPr>
          <p:cNvSpPr txBox="1">
            <a:spLocks/>
          </p:cNvSpPr>
          <p:nvPr/>
        </p:nvSpPr>
        <p:spPr>
          <a:xfrm>
            <a:off x="3379043" y="5524826"/>
            <a:ext cx="6005411" cy="1047891"/>
          </a:xfrm>
          <a:prstGeom prst="rect">
            <a:avLst/>
          </a:prstGeom>
          <a:effectLst>
            <a:glow rad="101600">
              <a:schemeClr val="accent2">
                <a:satMod val="175000"/>
                <a:alpha val="40000"/>
              </a:schemeClr>
            </a:glow>
          </a:effectLst>
        </p:spPr>
        <p:txBody>
          <a:bodyPr>
            <a:normAutofit/>
          </a:bodyPr>
          <a:lstStyle>
            <a:lvl1pPr marL="176213" indent="-176213"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071563" indent="-1571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976438" indent="-147638"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sz="4400" b="1" dirty="0" err="1">
                <a:solidFill>
                  <a:srgbClr val="FFFF00"/>
                </a:solidFill>
                <a:effectLst>
                  <a:glow rad="203200">
                    <a:schemeClr val="tx1"/>
                  </a:glow>
                </a:effectLst>
              </a:rPr>
              <a:t>I’m</a:t>
            </a:r>
            <a:r>
              <a:rPr lang="nl-NL" sz="4400" b="1" dirty="0">
                <a:solidFill>
                  <a:srgbClr val="FFFF00"/>
                </a:solidFill>
                <a:effectLst>
                  <a:glow rad="203200">
                    <a:schemeClr val="tx1"/>
                  </a:glow>
                </a:effectLst>
              </a:rPr>
              <a:t> smart</a:t>
            </a:r>
          </a:p>
          <a:p>
            <a:pPr marL="0" indent="0" algn="ctr">
              <a:buFont typeface="Arial" panose="020B0604020202020204" pitchFamily="34" charset="0"/>
              <a:buNone/>
            </a:pPr>
            <a:endParaRPr lang="nl-NL" sz="1050" b="1" dirty="0">
              <a:ln>
                <a:solidFill>
                  <a:schemeClr val="tx1"/>
                </a:solidFill>
              </a:ln>
              <a:solidFill>
                <a:schemeClr val="bg1"/>
              </a:solidFill>
            </a:endParaRPr>
          </a:p>
        </p:txBody>
      </p:sp>
    </p:spTree>
    <p:extLst>
      <p:ext uri="{BB962C8B-B14F-4D97-AF65-F5344CB8AC3E}">
        <p14:creationId xmlns:p14="http://schemas.microsoft.com/office/powerpoint/2010/main" val="350636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AA875-D07B-435A-A77E-30B9AED5FAD0}"/>
              </a:ext>
            </a:extLst>
          </p:cNvPr>
          <p:cNvSpPr>
            <a:spLocks noGrp="1"/>
          </p:cNvSpPr>
          <p:nvPr>
            <p:ph type="title"/>
          </p:nvPr>
        </p:nvSpPr>
        <p:spPr>
          <a:xfrm>
            <a:off x="178442" y="411424"/>
            <a:ext cx="12414814" cy="1325563"/>
          </a:xfrm>
        </p:spPr>
        <p:txBody>
          <a:bodyPr/>
          <a:lstStyle/>
          <a:p>
            <a:r>
              <a:rPr lang="nl-NL" dirty="0" err="1"/>
              <a:t>docker</a:t>
            </a:r>
            <a:r>
              <a:rPr lang="nl-NL" dirty="0"/>
              <a:t> &amp; </a:t>
            </a:r>
            <a:r>
              <a:rPr lang="nl-NL" dirty="0" err="1"/>
              <a:t>future</a:t>
            </a:r>
            <a:r>
              <a:rPr lang="nl-NL" dirty="0"/>
              <a:t> (</a:t>
            </a:r>
            <a:r>
              <a:rPr lang="nl-NL" dirty="0" err="1">
                <a:sym typeface="Wingdings" panose="05000000000000000000" pitchFamily="2" charset="2"/>
              </a:rPr>
              <a:t>cloud</a:t>
            </a:r>
            <a:r>
              <a:rPr lang="nl-NL" dirty="0">
                <a:sym typeface="Wingdings" panose="05000000000000000000" pitchFamily="2" charset="2"/>
              </a:rPr>
              <a:t>) development</a:t>
            </a:r>
            <a:endParaRPr lang="nl-NL" dirty="0"/>
          </a:p>
        </p:txBody>
      </p:sp>
      <p:sp>
        <p:nvSpPr>
          <p:cNvPr id="6" name="Rechthoek 5">
            <a:extLst>
              <a:ext uri="{FF2B5EF4-FFF2-40B4-BE49-F238E27FC236}">
                <a16:creationId xmlns:a16="http://schemas.microsoft.com/office/drawing/2014/main" id="{8C7B4D16-8E71-42CE-9C4D-26FBC4E1ECF0}"/>
              </a:ext>
            </a:extLst>
          </p:cNvPr>
          <p:cNvSpPr/>
          <p:nvPr/>
        </p:nvSpPr>
        <p:spPr>
          <a:xfrm>
            <a:off x="952982" y="1736987"/>
            <a:ext cx="6096000" cy="4247317"/>
          </a:xfrm>
          <a:prstGeom prst="rect">
            <a:avLst/>
          </a:prstGeom>
        </p:spPr>
        <p:txBody>
          <a:bodyPr>
            <a:spAutoFit/>
          </a:bodyPr>
          <a:lstStyle/>
          <a:p>
            <a:pPr marL="457200" indent="-457200">
              <a:buAutoNum type="arabicPeriod"/>
            </a:pPr>
            <a:r>
              <a:rPr lang="nl-NL" dirty="0" err="1">
                <a:sym typeface="Wingdings" panose="05000000000000000000" pitchFamily="2" charset="2"/>
              </a:rPr>
              <a:t>Develop</a:t>
            </a:r>
            <a:r>
              <a:rPr lang="nl-NL" dirty="0">
                <a:sym typeface="Wingdings" panose="05000000000000000000" pitchFamily="2" charset="2"/>
              </a:rPr>
              <a:t> </a:t>
            </a:r>
            <a:r>
              <a:rPr lang="nl-NL" dirty="0" err="1">
                <a:sym typeface="Wingdings" panose="05000000000000000000" pitchFamily="2" charset="2"/>
              </a:rPr>
              <a:t>inside</a:t>
            </a:r>
            <a:r>
              <a:rPr lang="nl-NL" dirty="0">
                <a:sym typeface="Wingdings" panose="05000000000000000000" pitchFamily="2" charset="2"/>
              </a:rPr>
              <a:t> a container</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CodeWind</a:t>
            </a:r>
            <a:endParaRPr lang="nl-NL" dirty="0">
              <a:sym typeface="Wingdings" panose="05000000000000000000" pitchFamily="2" charset="2"/>
            </a:endParaRPr>
          </a:p>
          <a:p>
            <a:pPr marL="914400" lvl="1" indent="-457200">
              <a:buAutoNum type="arabicPeriod"/>
            </a:pPr>
            <a:r>
              <a:rPr lang="nl-NL" dirty="0">
                <a:sym typeface="Wingdings" panose="05000000000000000000" pitchFamily="2" charset="2"/>
              </a:rPr>
              <a:t>Visual Studio Code Remote - Containers extension</a:t>
            </a:r>
          </a:p>
          <a:p>
            <a:pPr marL="914400" lvl="1" indent="-457200">
              <a:buAutoNum type="arabicPeriod"/>
            </a:pPr>
            <a:endParaRPr lang="nl-NL" dirty="0">
              <a:sym typeface="Wingdings" panose="05000000000000000000" pitchFamily="2" charset="2"/>
            </a:endParaRPr>
          </a:p>
          <a:p>
            <a:pPr marL="914400" lvl="1" indent="-457200">
              <a:buAutoNum type="arabicPeriod"/>
            </a:pPr>
            <a:endParaRPr lang="nl-NL" dirty="0">
              <a:sym typeface="Wingdings" panose="05000000000000000000" pitchFamily="2" charset="2"/>
            </a:endParaRPr>
          </a:p>
          <a:p>
            <a:pPr marL="457200" indent="-457200">
              <a:buAutoNum type="arabicPeriod"/>
            </a:pPr>
            <a:r>
              <a:rPr lang="nl-NL" dirty="0">
                <a:sym typeface="Wingdings" panose="05000000000000000000" pitchFamily="2" charset="2"/>
              </a:rPr>
              <a:t>container </a:t>
            </a:r>
            <a:r>
              <a:rPr lang="nl-NL" dirty="0" err="1">
                <a:sym typeface="Wingdings" panose="05000000000000000000" pitchFamily="2" charset="2"/>
              </a:rPr>
              <a:t>orchestrators</a:t>
            </a:r>
            <a:r>
              <a:rPr lang="nl-NL" dirty="0">
                <a:sym typeface="Wingdings" panose="05000000000000000000" pitchFamily="2" charset="2"/>
              </a:rPr>
              <a:t>:</a:t>
            </a:r>
          </a:p>
          <a:p>
            <a:pPr marL="914400" lvl="1" indent="-457200">
              <a:buAutoNum type="arabicPeriod"/>
            </a:pPr>
            <a:r>
              <a:rPr lang="nl-NL" dirty="0" err="1">
                <a:sym typeface="Wingdings" panose="05000000000000000000" pitchFamily="2" charset="2"/>
              </a:rPr>
              <a:t>Kubernetes</a:t>
            </a:r>
            <a:r>
              <a:rPr lang="nl-NL" dirty="0">
                <a:sym typeface="Wingdings" panose="05000000000000000000" pitchFamily="2" charset="2"/>
              </a:rPr>
              <a:t> (k8S)</a:t>
            </a:r>
          </a:p>
          <a:p>
            <a:pPr marL="914400" lvl="1" indent="-457200">
              <a:buAutoNum type="arabicPeriod"/>
            </a:pPr>
            <a:r>
              <a:rPr lang="nl-NL" dirty="0">
                <a:sym typeface="Wingdings" panose="05000000000000000000" pitchFamily="2" charset="2"/>
              </a:rPr>
              <a:t>Docker EE / Docker </a:t>
            </a:r>
            <a:r>
              <a:rPr lang="nl-NL" dirty="0" err="1">
                <a:sym typeface="Wingdings" panose="05000000000000000000" pitchFamily="2" charset="2"/>
              </a:rPr>
              <a:t>Swarm</a:t>
            </a: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endParaRPr lang="nl-NL" dirty="0">
              <a:sym typeface="Wingdings" panose="05000000000000000000" pitchFamily="2" charset="2"/>
            </a:endParaRPr>
          </a:p>
          <a:p>
            <a:pPr marL="457200" indent="-457200">
              <a:buAutoNum type="arabicPeriod"/>
            </a:pPr>
            <a:r>
              <a:rPr lang="nl-NL" dirty="0" err="1"/>
              <a:t>Hybrid</a:t>
            </a:r>
            <a:r>
              <a:rPr lang="nl-NL" dirty="0"/>
              <a:t> </a:t>
            </a:r>
            <a:r>
              <a:rPr lang="nl-NL" dirty="0" err="1"/>
              <a:t>cloud</a:t>
            </a:r>
            <a:r>
              <a:rPr lang="nl-NL" dirty="0"/>
              <a:t>, </a:t>
            </a:r>
            <a:r>
              <a:rPr lang="nl-NL" dirty="0" err="1"/>
              <a:t>enterprise</a:t>
            </a:r>
            <a:r>
              <a:rPr lang="nl-NL" dirty="0"/>
              <a:t> </a:t>
            </a:r>
            <a:r>
              <a:rPr lang="nl-NL" dirty="0" err="1"/>
              <a:t>Kubernetes</a:t>
            </a:r>
            <a:r>
              <a:rPr lang="nl-NL" dirty="0"/>
              <a:t> </a:t>
            </a:r>
            <a:r>
              <a:rPr lang="nl-NL" dirty="0" err="1"/>
              <a:t>application</a:t>
            </a:r>
            <a:r>
              <a:rPr lang="nl-NL" dirty="0"/>
              <a:t> platforms</a:t>
            </a:r>
          </a:p>
          <a:p>
            <a:pPr marL="914400" lvl="1" indent="-457200">
              <a:buAutoNum type="arabicPeriod"/>
            </a:pPr>
            <a:r>
              <a:rPr lang="nl-NL" dirty="0" err="1">
                <a:sym typeface="Wingdings" panose="05000000000000000000" pitchFamily="2" charset="2"/>
              </a:rPr>
              <a:t>Redhat</a:t>
            </a:r>
            <a:r>
              <a:rPr lang="nl-NL" dirty="0">
                <a:sym typeface="Wingdings" panose="05000000000000000000" pitchFamily="2" charset="2"/>
              </a:rPr>
              <a:t> Openshift</a:t>
            </a:r>
          </a:p>
          <a:p>
            <a:pPr marL="914400" lvl="1" indent="-457200">
              <a:buAutoNum type="arabicPeriod"/>
            </a:pPr>
            <a:r>
              <a:rPr lang="nl-NL" dirty="0">
                <a:sym typeface="Wingdings" panose="05000000000000000000" pitchFamily="2" charset="2"/>
              </a:rPr>
              <a:t>Rancher</a:t>
            </a:r>
          </a:p>
          <a:p>
            <a:pPr marL="914400" lvl="1" indent="-457200">
              <a:buAutoNum type="arabicPeriod"/>
            </a:pPr>
            <a:r>
              <a:rPr lang="nl-NL" dirty="0">
                <a:sym typeface="Wingdings" panose="05000000000000000000" pitchFamily="2" charset="2"/>
              </a:rPr>
              <a:t>Marathon</a:t>
            </a:r>
          </a:p>
          <a:p>
            <a:pPr marL="914400" lvl="1" indent="-457200">
              <a:buAutoNum type="arabicPeriod"/>
            </a:pPr>
            <a:r>
              <a:rPr lang="nl-NL" dirty="0" err="1">
                <a:sym typeface="Wingdings" panose="05000000000000000000" pitchFamily="2" charset="2"/>
              </a:rPr>
              <a:t>Eclipse</a:t>
            </a:r>
            <a:r>
              <a:rPr lang="nl-NL" dirty="0">
                <a:sym typeface="Wingdings" panose="05000000000000000000" pitchFamily="2" charset="2"/>
              </a:rPr>
              <a:t> </a:t>
            </a:r>
            <a:r>
              <a:rPr lang="nl-NL" dirty="0" err="1">
                <a:sym typeface="Wingdings" panose="05000000000000000000" pitchFamily="2" charset="2"/>
              </a:rPr>
              <a:t>che</a:t>
            </a:r>
            <a:endParaRPr lang="nl-NL" dirty="0">
              <a:sym typeface="Wingdings" panose="05000000000000000000" pitchFamily="2" charset="2"/>
            </a:endParaRPr>
          </a:p>
        </p:txBody>
      </p:sp>
    </p:spTree>
    <p:extLst>
      <p:ext uri="{BB962C8B-B14F-4D97-AF65-F5344CB8AC3E}">
        <p14:creationId xmlns:p14="http://schemas.microsoft.com/office/powerpoint/2010/main" val="1752255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811150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DD080F-9DC4-4B22-9B48-F4FE2AF6B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 y="416689"/>
            <a:ext cx="12202287" cy="6539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5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err="1"/>
              <a:t>Wrap</a:t>
            </a:r>
            <a:r>
              <a:rPr lang="nl-NL" dirty="0"/>
              <a:t> up</a:t>
            </a:r>
          </a:p>
        </p:txBody>
      </p:sp>
      <p:sp>
        <p:nvSpPr>
          <p:cNvPr id="3" name="Tijdelijke aanduiding voor inhoud 2">
            <a:extLst>
              <a:ext uri="{FF2B5EF4-FFF2-40B4-BE49-F238E27FC236}">
                <a16:creationId xmlns:a16="http://schemas.microsoft.com/office/drawing/2014/main" id="{BB24F8C7-A657-49D5-AA6C-8AF52ACA3C10}"/>
              </a:ext>
            </a:extLst>
          </p:cNvPr>
          <p:cNvSpPr>
            <a:spLocks noGrp="1"/>
          </p:cNvSpPr>
          <p:nvPr>
            <p:ph idx="1"/>
          </p:nvPr>
        </p:nvSpPr>
        <p:spPr/>
        <p:txBody>
          <a:bodyPr>
            <a:normAutofit/>
          </a:bodyPr>
          <a:lstStyle/>
          <a:p>
            <a:r>
              <a:rPr lang="en-US" b="1" dirty="0"/>
              <a:t>Development:</a:t>
            </a:r>
            <a:r>
              <a:rPr lang="en-US" dirty="0"/>
              <a:t>  </a:t>
            </a:r>
            <a:br>
              <a:rPr lang="en-US" dirty="0"/>
            </a:br>
            <a:r>
              <a:rPr lang="en-US" dirty="0"/>
              <a:t>Setting up multiple isolated development environments</a:t>
            </a:r>
            <a:br>
              <a:rPr lang="en-US" dirty="0"/>
            </a:br>
            <a:r>
              <a:rPr lang="en-US" dirty="0"/>
              <a:t>Running and debugging on production like environments</a:t>
            </a:r>
            <a:br>
              <a:rPr lang="en-US" dirty="0"/>
            </a:br>
            <a:r>
              <a:rPr lang="en-US" dirty="0"/>
              <a:t>Use it without polluting your local environment</a:t>
            </a:r>
            <a:br>
              <a:rPr lang="en-US" dirty="0"/>
            </a:br>
            <a:endParaRPr lang="en-US" dirty="0"/>
          </a:p>
          <a:p>
            <a:r>
              <a:rPr lang="en-US" b="1" dirty="0"/>
              <a:t>Testing:</a:t>
            </a:r>
            <a:r>
              <a:rPr lang="en-US" dirty="0"/>
              <a:t>  </a:t>
            </a:r>
            <a:br>
              <a:rPr lang="en-US" dirty="0"/>
            </a:br>
            <a:r>
              <a:rPr lang="en-US" dirty="0"/>
              <a:t>Setting up multiple isolated test environment</a:t>
            </a:r>
            <a:br>
              <a:rPr lang="en-US" dirty="0"/>
            </a:br>
            <a:r>
              <a:rPr lang="en-US" dirty="0"/>
              <a:t>Do production like testing locally</a:t>
            </a:r>
          </a:p>
          <a:p>
            <a:r>
              <a:rPr lang="en-US" b="1" dirty="0"/>
              <a:t>Deployment and Packaging:</a:t>
            </a:r>
            <a:r>
              <a:rPr lang="en-US" dirty="0"/>
              <a:t> </a:t>
            </a:r>
            <a:br>
              <a:rPr lang="en-US" dirty="0"/>
            </a:br>
            <a:r>
              <a:rPr lang="en-US" dirty="0"/>
              <a:t>Easy construction of production hardened containers</a:t>
            </a:r>
          </a:p>
          <a:p>
            <a:endParaRPr lang="nl-NL" dirty="0"/>
          </a:p>
        </p:txBody>
      </p:sp>
    </p:spTree>
    <p:extLst>
      <p:ext uri="{BB962C8B-B14F-4D97-AF65-F5344CB8AC3E}">
        <p14:creationId xmlns:p14="http://schemas.microsoft.com/office/powerpoint/2010/main" val="1804508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5C8D3-54A9-46F8-911A-5B2FF04038A1}"/>
              </a:ext>
            </a:extLst>
          </p:cNvPr>
          <p:cNvSpPr>
            <a:spLocks noGrp="1"/>
          </p:cNvSpPr>
          <p:nvPr>
            <p:ph type="title"/>
          </p:nvPr>
        </p:nvSpPr>
        <p:spPr/>
        <p:txBody>
          <a:bodyPr/>
          <a:lstStyle/>
          <a:p>
            <a:r>
              <a:rPr lang="nl-NL" dirty="0"/>
              <a:t>links</a:t>
            </a:r>
          </a:p>
        </p:txBody>
      </p:sp>
      <p:graphicFrame>
        <p:nvGraphicFramePr>
          <p:cNvPr id="6" name="Tabel 6">
            <a:extLst>
              <a:ext uri="{FF2B5EF4-FFF2-40B4-BE49-F238E27FC236}">
                <a16:creationId xmlns:a16="http://schemas.microsoft.com/office/drawing/2014/main" id="{0F96E54C-0FD4-4370-BFD0-372D0E217EF7}"/>
              </a:ext>
            </a:extLst>
          </p:cNvPr>
          <p:cNvGraphicFramePr>
            <a:graphicFrameLocks noGrp="1"/>
          </p:cNvGraphicFramePr>
          <p:nvPr>
            <p:ph idx="1"/>
            <p:extLst>
              <p:ext uri="{D42A27DB-BD31-4B8C-83A1-F6EECF244321}">
                <p14:modId xmlns:p14="http://schemas.microsoft.com/office/powerpoint/2010/main" val="2159811542"/>
              </p:ext>
            </p:extLst>
          </p:nvPr>
        </p:nvGraphicFramePr>
        <p:xfrm>
          <a:off x="838200" y="1825625"/>
          <a:ext cx="10515600" cy="377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4983637"/>
                    </a:ext>
                  </a:extLst>
                </a:gridCol>
                <a:gridCol w="5257800">
                  <a:extLst>
                    <a:ext uri="{9D8B030D-6E8A-4147-A177-3AD203B41FA5}">
                      <a16:colId xmlns:a16="http://schemas.microsoft.com/office/drawing/2014/main" val="1014849077"/>
                    </a:ext>
                  </a:extLst>
                </a:gridCol>
              </a:tblGrid>
              <a:tr h="370840">
                <a:tc>
                  <a:txBody>
                    <a:bodyPr/>
                    <a:lstStyle/>
                    <a:p>
                      <a:pPr algn="l" rtl="0" fontAlgn="t"/>
                      <a:r>
                        <a:rPr lang="nl-NL" b="1" dirty="0">
                          <a:effectLst/>
                        </a:rPr>
                        <a:t>Link</a:t>
                      </a:r>
                    </a:p>
                  </a:txBody>
                  <a:tcPr/>
                </a:tc>
                <a:tc>
                  <a:txBody>
                    <a:bodyPr/>
                    <a:lstStyle/>
                    <a:p>
                      <a:pPr algn="l" rtl="0" fontAlgn="t"/>
                      <a:r>
                        <a:rPr lang="nl-NL" b="1">
                          <a:effectLst/>
                        </a:rPr>
                        <a:t>Description</a:t>
                      </a:r>
                    </a:p>
                  </a:txBody>
                  <a:tcPr/>
                </a:tc>
                <a:extLst>
                  <a:ext uri="{0D108BD9-81ED-4DB2-BD59-A6C34878D82A}">
                    <a16:rowId xmlns:a16="http://schemas.microsoft.com/office/drawing/2014/main" val="297634523"/>
                  </a:ext>
                </a:extLst>
              </a:tr>
              <a:tr h="370840">
                <a:tc>
                  <a:txBody>
                    <a:bodyPr/>
                    <a:lstStyle/>
                    <a:p>
                      <a:pPr algn="l" rtl="0" fontAlgn="t"/>
                      <a:r>
                        <a:rPr lang="nl-NL" b="0" u="sng">
                          <a:solidFill>
                            <a:srgbClr val="2156A5"/>
                          </a:solidFill>
                          <a:effectLst/>
                          <a:latin typeface="inherit"/>
                          <a:hlinkClick r:id="rId3"/>
                        </a:rPr>
                        <a:t>http://training.play-with-docker.com/</a:t>
                      </a:r>
                      <a:endParaRPr lang="nl-NL" b="0">
                        <a:effectLst/>
                        <a:latin typeface="inherit"/>
                      </a:endParaRPr>
                    </a:p>
                  </a:txBody>
                  <a:tcPr/>
                </a:tc>
                <a:tc>
                  <a:txBody>
                    <a:bodyPr/>
                    <a:lstStyle/>
                    <a:p>
                      <a:pPr algn="l" rtl="0" fontAlgn="t"/>
                      <a:r>
                        <a:rPr lang="en-US" b="0">
                          <a:effectLst/>
                          <a:latin typeface="inherit"/>
                        </a:rPr>
                        <a:t>Labs and tutorials on a wide breadth of topics.</a:t>
                      </a:r>
                    </a:p>
                  </a:txBody>
                  <a:tcPr/>
                </a:tc>
                <a:extLst>
                  <a:ext uri="{0D108BD9-81ED-4DB2-BD59-A6C34878D82A}">
                    <a16:rowId xmlns:a16="http://schemas.microsoft.com/office/drawing/2014/main" val="137631414"/>
                  </a:ext>
                </a:extLst>
              </a:tr>
              <a:tr h="370840">
                <a:tc>
                  <a:txBody>
                    <a:bodyPr/>
                    <a:lstStyle/>
                    <a:p>
                      <a:pPr algn="l" rtl="0" fontAlgn="t"/>
                      <a:r>
                        <a:rPr lang="nl-NL" b="0" u="sng">
                          <a:solidFill>
                            <a:srgbClr val="2156A5"/>
                          </a:solidFill>
                          <a:effectLst/>
                          <a:latin typeface="inherit"/>
                          <a:hlinkClick r:id="rId4"/>
                        </a:rPr>
                        <a:t>http://labs.play-with-docker.com/</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193316227"/>
                  </a:ext>
                </a:extLst>
              </a:tr>
              <a:tr h="370840">
                <a:tc>
                  <a:txBody>
                    <a:bodyPr/>
                    <a:lstStyle/>
                    <a:p>
                      <a:pPr algn="l" rtl="0" fontAlgn="t"/>
                      <a:r>
                        <a:rPr lang="nl-NL" b="0" u="sng">
                          <a:solidFill>
                            <a:srgbClr val="2156A5"/>
                          </a:solidFill>
                          <a:effectLst/>
                          <a:latin typeface="inherit"/>
                          <a:hlinkClick r:id="rId5"/>
                        </a:rPr>
                        <a:t>https://www.katacoda.com/courses/docker</a:t>
                      </a:r>
                      <a:endParaRPr lang="nl-NL" b="0">
                        <a:effectLst/>
                        <a:latin typeface="inherit"/>
                      </a:endParaRPr>
                    </a:p>
                  </a:txBody>
                  <a:tcPr/>
                </a:tc>
                <a:tc>
                  <a:txBody>
                    <a:bodyPr/>
                    <a:lstStyle/>
                    <a:p>
                      <a:pPr algn="l" rtl="0" fontAlgn="t"/>
                      <a:r>
                        <a:rPr lang="en-US" b="0">
                          <a:effectLst/>
                          <a:latin typeface="inherit"/>
                        </a:rPr>
                        <a:t>Practice with Docker commands right from your browser. No need to install anything.</a:t>
                      </a:r>
                    </a:p>
                  </a:txBody>
                  <a:tcPr/>
                </a:tc>
                <a:extLst>
                  <a:ext uri="{0D108BD9-81ED-4DB2-BD59-A6C34878D82A}">
                    <a16:rowId xmlns:a16="http://schemas.microsoft.com/office/drawing/2014/main" val="2203957499"/>
                  </a:ext>
                </a:extLst>
              </a:tr>
              <a:tr h="370840">
                <a:tc>
                  <a:txBody>
                    <a:bodyPr/>
                    <a:lstStyle/>
                    <a:p>
                      <a:pPr algn="l" rtl="0" fontAlgn="t"/>
                      <a:r>
                        <a:rPr lang="nl-NL" b="0" u="sng">
                          <a:solidFill>
                            <a:srgbClr val="2156A5"/>
                          </a:solidFill>
                          <a:effectLst/>
                          <a:latin typeface="inherit"/>
                          <a:hlinkClick r:id="rId6"/>
                        </a:rPr>
                        <a:t>https://prakhar.me/docker-curriculum/</a:t>
                      </a:r>
                      <a:endParaRPr lang="nl-NL" b="0">
                        <a:effectLst/>
                        <a:latin typeface="inherit"/>
                      </a:endParaRPr>
                    </a:p>
                  </a:txBody>
                  <a:tcPr/>
                </a:tc>
                <a:tc>
                  <a:txBody>
                    <a:bodyPr/>
                    <a:lstStyle/>
                    <a:p>
                      <a:pPr algn="l" rtl="0" fontAlgn="t"/>
                      <a:r>
                        <a:rPr lang="en-US" b="0">
                          <a:effectLst/>
                          <a:latin typeface="inherit"/>
                        </a:rPr>
                        <a:t>A nice basics tutorial by Prakhar Srivastav from Google</a:t>
                      </a:r>
                    </a:p>
                  </a:txBody>
                  <a:tcPr/>
                </a:tc>
                <a:extLst>
                  <a:ext uri="{0D108BD9-81ED-4DB2-BD59-A6C34878D82A}">
                    <a16:rowId xmlns:a16="http://schemas.microsoft.com/office/drawing/2014/main" val="3868607262"/>
                  </a:ext>
                </a:extLst>
              </a:tr>
              <a:tr h="370840">
                <a:tc>
                  <a:txBody>
                    <a:bodyPr/>
                    <a:lstStyle/>
                    <a:p>
                      <a:pPr algn="l" rtl="0" fontAlgn="t"/>
                      <a:r>
                        <a:rPr lang="nl-NL" b="0" u="sng">
                          <a:solidFill>
                            <a:srgbClr val="2156A5"/>
                          </a:solidFill>
                          <a:effectLst/>
                          <a:latin typeface="inherit"/>
                          <a:hlinkClick r:id="rId7"/>
                        </a:rPr>
                        <a:t>https://github.com/dwyl/learn-docker</a:t>
                      </a:r>
                      <a:endParaRPr lang="nl-NL" b="0">
                        <a:effectLst/>
                        <a:latin typeface="inherit"/>
                      </a:endParaRPr>
                    </a:p>
                  </a:txBody>
                  <a:tcPr/>
                </a:tc>
                <a:tc>
                  <a:txBody>
                    <a:bodyPr/>
                    <a:lstStyle/>
                    <a:p>
                      <a:pPr algn="l" rtl="0" fontAlgn="t"/>
                      <a:r>
                        <a:rPr lang="en-US" b="0">
                          <a:effectLst/>
                          <a:latin typeface="inherit"/>
                        </a:rPr>
                        <a:t>Another basic tutorial with a lot of screenshots</a:t>
                      </a:r>
                    </a:p>
                  </a:txBody>
                  <a:tcPr/>
                </a:tc>
                <a:extLst>
                  <a:ext uri="{0D108BD9-81ED-4DB2-BD59-A6C34878D82A}">
                    <a16:rowId xmlns:a16="http://schemas.microsoft.com/office/drawing/2014/main" val="1097909070"/>
                  </a:ext>
                </a:extLst>
              </a:tr>
              <a:tr h="370840">
                <a:tc>
                  <a:txBody>
                    <a:bodyPr/>
                    <a:lstStyle/>
                    <a:p>
                      <a:pPr algn="l" rtl="0" fontAlgn="t"/>
                      <a:r>
                        <a:rPr lang="nl-NL" b="0" u="sng">
                          <a:solidFill>
                            <a:srgbClr val="2156A5"/>
                          </a:solidFill>
                          <a:effectLst/>
                          <a:latin typeface="inherit"/>
                          <a:hlinkClick r:id="rId8"/>
                        </a:rPr>
                        <a:t>https://github.com/veggiemonk/awesome-docker</a:t>
                      </a:r>
                      <a:endParaRPr lang="nl-NL" b="0">
                        <a:effectLst/>
                        <a:latin typeface="inherit"/>
                      </a:endParaRPr>
                    </a:p>
                  </a:txBody>
                  <a:tcPr/>
                </a:tc>
                <a:tc>
                  <a:txBody>
                    <a:bodyPr/>
                    <a:lstStyle/>
                    <a:p>
                      <a:pPr algn="l" rtl="0" fontAlgn="t"/>
                      <a:r>
                        <a:rPr lang="en-US" b="0">
                          <a:effectLst/>
                          <a:latin typeface="inherit"/>
                        </a:rPr>
                        <a:t>Collection of even more awesome Docker resources</a:t>
                      </a:r>
                    </a:p>
                  </a:txBody>
                  <a:tcPr/>
                </a:tc>
                <a:extLst>
                  <a:ext uri="{0D108BD9-81ED-4DB2-BD59-A6C34878D82A}">
                    <a16:rowId xmlns:a16="http://schemas.microsoft.com/office/drawing/2014/main" val="1354038316"/>
                  </a:ext>
                </a:extLst>
              </a:tr>
              <a:tr h="370840">
                <a:tc>
                  <a:txBody>
                    <a:bodyPr/>
                    <a:lstStyle/>
                    <a:p>
                      <a:pPr algn="l" rtl="0" fontAlgn="t"/>
                      <a:r>
                        <a:rPr lang="nl-NL" b="0" u="sng">
                          <a:solidFill>
                            <a:srgbClr val="2156A5"/>
                          </a:solidFill>
                          <a:effectLst/>
                          <a:latin typeface="inherit"/>
                          <a:hlinkClick r:id="rId9"/>
                        </a:rPr>
                        <a:t>https://github.com/machzqcq/docker-for-all</a:t>
                      </a:r>
                      <a:endParaRPr lang="nl-NL" b="0">
                        <a:effectLst/>
                        <a:latin typeface="inherit"/>
                      </a:endParaRPr>
                    </a:p>
                  </a:txBody>
                  <a:tcPr/>
                </a:tc>
                <a:tc>
                  <a:txBody>
                    <a:bodyPr/>
                    <a:lstStyle/>
                    <a:p>
                      <a:pPr algn="l" rtl="0" fontAlgn="t"/>
                      <a:r>
                        <a:rPr lang="en-US" b="0" dirty="0">
                          <a:effectLst/>
                          <a:latin typeface="inherit"/>
                        </a:rPr>
                        <a:t>Learn more about applying Docker in development, </a:t>
                      </a:r>
                      <a:r>
                        <a:rPr lang="en-US" b="0" dirty="0" err="1">
                          <a:effectLst/>
                          <a:latin typeface="inherit"/>
                        </a:rPr>
                        <a:t>devops</a:t>
                      </a:r>
                      <a:r>
                        <a:rPr lang="en-US" b="0" dirty="0">
                          <a:effectLst/>
                          <a:latin typeface="inherit"/>
                        </a:rPr>
                        <a:t>, testing, product management etc.</a:t>
                      </a:r>
                    </a:p>
                  </a:txBody>
                  <a:tcPr/>
                </a:tc>
                <a:extLst>
                  <a:ext uri="{0D108BD9-81ED-4DB2-BD59-A6C34878D82A}">
                    <a16:rowId xmlns:a16="http://schemas.microsoft.com/office/drawing/2014/main" val="2209467944"/>
                  </a:ext>
                </a:extLst>
              </a:tr>
            </a:tbl>
          </a:graphicData>
        </a:graphic>
      </p:graphicFrame>
    </p:spTree>
    <p:extLst>
      <p:ext uri="{BB962C8B-B14F-4D97-AF65-F5344CB8AC3E}">
        <p14:creationId xmlns:p14="http://schemas.microsoft.com/office/powerpoint/2010/main" val="152196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67C61-0F6C-43D8-B3AA-0EC5474A4A23}"/>
              </a:ext>
            </a:extLst>
          </p:cNvPr>
          <p:cNvSpPr>
            <a:spLocks noGrp="1"/>
          </p:cNvSpPr>
          <p:nvPr>
            <p:ph type="title"/>
          </p:nvPr>
        </p:nvSpPr>
        <p:spPr/>
        <p:txBody>
          <a:bodyPr/>
          <a:lstStyle/>
          <a:p>
            <a:r>
              <a:rPr lang="nl-NL" dirty="0"/>
              <a:t>Alternatief:  </a:t>
            </a:r>
            <a:r>
              <a:rPr lang="nl-NL" dirty="0" err="1"/>
              <a:t>docker</a:t>
            </a:r>
            <a:r>
              <a:rPr lang="nl-NL" dirty="0"/>
              <a:t> on Wsl2</a:t>
            </a:r>
          </a:p>
        </p:txBody>
      </p:sp>
      <p:sp>
        <p:nvSpPr>
          <p:cNvPr id="3" name="Tijdelijke aanduiding voor inhoud 2">
            <a:extLst>
              <a:ext uri="{FF2B5EF4-FFF2-40B4-BE49-F238E27FC236}">
                <a16:creationId xmlns:a16="http://schemas.microsoft.com/office/drawing/2014/main" id="{E32F3031-EC39-4138-A733-832296381EBC}"/>
              </a:ext>
            </a:extLst>
          </p:cNvPr>
          <p:cNvSpPr>
            <a:spLocks noGrp="1"/>
          </p:cNvSpPr>
          <p:nvPr>
            <p:ph idx="1"/>
          </p:nvPr>
        </p:nvSpPr>
        <p:spPr>
          <a:xfrm>
            <a:off x="838200" y="1825625"/>
            <a:ext cx="10706100" cy="4351338"/>
          </a:xfrm>
        </p:spPr>
        <p:txBody>
          <a:bodyPr/>
          <a:lstStyle/>
          <a:p>
            <a:pPr marL="0" indent="0">
              <a:buNone/>
            </a:pPr>
            <a:r>
              <a:rPr lang="nl-NL" dirty="0"/>
              <a:t>Zie :</a:t>
            </a:r>
            <a:r>
              <a:rPr lang="nl-NL" dirty="0" err="1">
                <a:hlinkClick r:id="rId2"/>
              </a:rPr>
              <a:t>https</a:t>
            </a:r>
            <a:r>
              <a:rPr lang="nl-NL" dirty="0">
                <a:hlinkClick r:id="rId2"/>
              </a:rPr>
              <a:t>://www.thomasmaurer.ch/2019/08/run-linux-containers-with-docker-desktop-and-wsl-2/</a:t>
            </a:r>
            <a:br>
              <a:rPr lang="nl-NL" dirty="0"/>
            </a:br>
            <a:endParaRPr lang="nl-NL" dirty="0"/>
          </a:p>
          <a:p>
            <a:pPr marL="342900" indent="-342900">
              <a:buFont typeface="Arial" panose="020B0604020202020204" pitchFamily="34" charset="0"/>
              <a:buAutoNum type="arabicPeriod"/>
            </a:pPr>
            <a:r>
              <a:rPr lang="nl-NL" dirty="0"/>
              <a:t>Draait alleen op </a:t>
            </a:r>
            <a:r>
              <a:rPr lang="en-US" dirty="0"/>
              <a:t>Windows 10 Insider Preview build 18932+.</a:t>
            </a:r>
            <a:endParaRPr lang="nl-NL" dirty="0"/>
          </a:p>
          <a:p>
            <a:pPr marL="342900" indent="-342900">
              <a:buAutoNum type="arabicPeriod"/>
            </a:pPr>
            <a:r>
              <a:rPr lang="nl-NL" dirty="0"/>
              <a:t>Maak een </a:t>
            </a:r>
            <a:r>
              <a:rPr lang="nl-NL" dirty="0" err="1"/>
              <a:t>dockerhub</a:t>
            </a:r>
            <a:r>
              <a:rPr lang="nl-NL" dirty="0"/>
              <a:t> account aan op </a:t>
            </a:r>
            <a:r>
              <a:rPr lang="nl-NL" dirty="0">
                <a:hlinkClick r:id="rId3"/>
              </a:rPr>
              <a:t>https://hub.docker.com/</a:t>
            </a:r>
            <a:endParaRPr lang="nl-NL" dirty="0"/>
          </a:p>
          <a:p>
            <a:pPr marL="342900" indent="-342900">
              <a:buAutoNum type="arabicPeriod"/>
            </a:pPr>
            <a:r>
              <a:rPr lang="nl-NL" dirty="0"/>
              <a:t>Hyper-V onder water.</a:t>
            </a:r>
          </a:p>
        </p:txBody>
      </p:sp>
      <p:pic>
        <p:nvPicPr>
          <p:cNvPr id="1026" name="Picture 2">
            <a:extLst>
              <a:ext uri="{FF2B5EF4-FFF2-40B4-BE49-F238E27FC236}">
                <a16:creationId xmlns:a16="http://schemas.microsoft.com/office/drawing/2014/main" id="{CB082D67-00AB-4728-BC32-7001430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066" y="3163199"/>
            <a:ext cx="5942024" cy="332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88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1639010"/>
          </a:xfrm>
        </p:spPr>
        <p:txBody>
          <a:bodyPr/>
          <a:lstStyle/>
          <a:p>
            <a:r>
              <a:rPr lang="en-US" dirty="0"/>
              <a:t>MANAGED CONTAINER</a:t>
            </a:r>
            <a:br>
              <a:rPr lang="en-US" dirty="0"/>
            </a:br>
            <a:r>
              <a:rPr lang="en-US" dirty="0"/>
              <a:t>PLATFORM</a:t>
            </a:r>
            <a:endParaRPr lang="nl-NL" dirty="0"/>
          </a:p>
        </p:txBody>
      </p:sp>
      <p:sp>
        <p:nvSpPr>
          <p:cNvPr id="8" name="Tijdelijke aanduiding voor tekst 7">
            <a:extLst>
              <a:ext uri="{FF2B5EF4-FFF2-40B4-BE49-F238E27FC236}">
                <a16:creationId xmlns:a16="http://schemas.microsoft.com/office/drawing/2014/main" id="{FDF74F4D-37D2-4A17-A8FD-10D0803FFFF9}"/>
              </a:ext>
            </a:extLst>
          </p:cNvPr>
          <p:cNvSpPr>
            <a:spLocks noGrp="1"/>
          </p:cNvSpPr>
          <p:nvPr>
            <p:ph type="body" sz="quarter" idx="11"/>
          </p:nvPr>
        </p:nvSpPr>
        <p:spPr>
          <a:xfrm>
            <a:off x="4496593" y="5813917"/>
            <a:ext cx="6889864" cy="891683"/>
          </a:xfrm>
        </p:spPr>
        <p:txBody>
          <a:bodyPr/>
          <a:lstStyle/>
          <a:p>
            <a:r>
              <a:rPr lang="nl-NL" dirty="0" err="1"/>
              <a:t>Scheduling</a:t>
            </a:r>
            <a:r>
              <a:rPr lang="nl-NL" dirty="0"/>
              <a:t>, </a:t>
            </a:r>
            <a:r>
              <a:rPr lang="en-US" dirty="0"/>
              <a:t>Clustering</a:t>
            </a:r>
            <a:r>
              <a:rPr lang="nl-NL" dirty="0"/>
              <a:t>, Discovery, </a:t>
            </a:r>
            <a:r>
              <a:rPr lang="nl-NL" dirty="0" err="1"/>
              <a:t>provisioning</a:t>
            </a:r>
            <a:r>
              <a:rPr lang="nl-NL" dirty="0"/>
              <a:t>, Monitoring, </a:t>
            </a:r>
            <a:r>
              <a:rPr lang="nl-NL" dirty="0" err="1"/>
              <a:t>configuration</a:t>
            </a:r>
            <a:r>
              <a:rPr lang="nl-NL" dirty="0"/>
              <a:t> management </a:t>
            </a:r>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spTree>
    <p:extLst>
      <p:ext uri="{BB962C8B-B14F-4D97-AF65-F5344CB8AC3E}">
        <p14:creationId xmlns:p14="http://schemas.microsoft.com/office/powerpoint/2010/main" val="3291248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4">
            <a:extLst>
              <a:ext uri="{FF2B5EF4-FFF2-40B4-BE49-F238E27FC236}">
                <a16:creationId xmlns:a16="http://schemas.microsoft.com/office/drawing/2014/main" id="{C20B6665-683E-4A12-B924-50920B518E88}"/>
              </a:ext>
            </a:extLst>
          </p:cNvPr>
          <p:cNvSpPr>
            <a:spLocks noGrp="1"/>
          </p:cNvSpPr>
          <p:nvPr>
            <p:ph type="title"/>
          </p:nvPr>
        </p:nvSpPr>
        <p:spPr>
          <a:xfrm>
            <a:off x="867985" y="841234"/>
            <a:ext cx="2654526" cy="634538"/>
          </a:xfrm>
        </p:spPr>
        <p:txBody>
          <a:bodyPr/>
          <a:lstStyle/>
          <a:p>
            <a:r>
              <a:rPr lang="en-US" dirty="0" err="1"/>
              <a:t>kubernetes</a:t>
            </a:r>
            <a:endParaRPr lang="nl-NL" dirty="0"/>
          </a:p>
        </p:txBody>
      </p:sp>
      <p:graphicFrame>
        <p:nvGraphicFramePr>
          <p:cNvPr id="12" name="Tijdelijke aanduiding voor inhoud 12">
            <a:extLst>
              <a:ext uri="{FF2B5EF4-FFF2-40B4-BE49-F238E27FC236}">
                <a16:creationId xmlns:a16="http://schemas.microsoft.com/office/drawing/2014/main" id="{3B4E41B6-F7AB-4DE4-86D6-C570E5D4D1EB}"/>
              </a:ext>
            </a:extLst>
          </p:cNvPr>
          <p:cNvGraphicFramePr>
            <a:graphicFrameLocks/>
          </p:cNvGraphicFramePr>
          <p:nvPr>
            <p:extLst>
              <p:ext uri="{D42A27DB-BD31-4B8C-83A1-F6EECF244321}">
                <p14:modId xmlns:p14="http://schemas.microsoft.com/office/powerpoint/2010/main" val="127834967"/>
              </p:ext>
            </p:extLst>
          </p:nvPr>
        </p:nvGraphicFramePr>
        <p:xfrm>
          <a:off x="4496593" y="1524000"/>
          <a:ext cx="6802438"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hthoek: afgeronde hoeken 1">
            <a:extLst>
              <a:ext uri="{FF2B5EF4-FFF2-40B4-BE49-F238E27FC236}">
                <a16:creationId xmlns:a16="http://schemas.microsoft.com/office/drawing/2014/main" id="{8224FA01-83F7-4CF2-A50F-11B92B48880D}"/>
              </a:ext>
            </a:extLst>
          </p:cNvPr>
          <p:cNvSpPr/>
          <p:nvPr/>
        </p:nvSpPr>
        <p:spPr>
          <a:xfrm>
            <a:off x="4496593" y="810124"/>
            <a:ext cx="6802438" cy="634538"/>
          </a:xfrm>
          <a:prstGeom prst="roundRect">
            <a:avLst>
              <a:gd name="adj" fmla="val 749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prstClr val="white"/>
                </a:solidFill>
                <a:latin typeface="Calibri"/>
              </a:rPr>
              <a:t>Management</a:t>
            </a:r>
            <a:endParaRPr lang="nl-NL" sz="2700" dirty="0">
              <a:solidFill>
                <a:prstClr val="white"/>
              </a:solidFill>
              <a:latin typeface="Calibri"/>
            </a:endParaRPr>
          </a:p>
        </p:txBody>
      </p:sp>
      <p:pic>
        <p:nvPicPr>
          <p:cNvPr id="4" name="Afbeelding 3">
            <a:extLst>
              <a:ext uri="{FF2B5EF4-FFF2-40B4-BE49-F238E27FC236}">
                <a16:creationId xmlns:a16="http://schemas.microsoft.com/office/drawing/2014/main" id="{F0C60787-D2CC-4E5E-93F8-15E8C6A26704}"/>
              </a:ext>
            </a:extLst>
          </p:cNvPr>
          <p:cNvPicPr>
            <a:picLocks noChangeAspect="1"/>
          </p:cNvPicPr>
          <p:nvPr/>
        </p:nvPicPr>
        <p:blipFill>
          <a:blip r:embed="rId8"/>
          <a:stretch>
            <a:fillRect/>
          </a:stretch>
        </p:blipFill>
        <p:spPr>
          <a:xfrm>
            <a:off x="736912" y="2121555"/>
            <a:ext cx="2686050" cy="3171825"/>
          </a:xfrm>
          <a:prstGeom prst="rect">
            <a:avLst/>
          </a:prstGeom>
        </p:spPr>
      </p:pic>
    </p:spTree>
    <p:extLst>
      <p:ext uri="{BB962C8B-B14F-4D97-AF65-F5344CB8AC3E}">
        <p14:creationId xmlns:p14="http://schemas.microsoft.com/office/powerpoint/2010/main" val="2439491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2D5039E-BC49-4044-9CB5-BDE56C4DCCD4}"/>
              </a:ext>
            </a:extLst>
          </p:cNvPr>
          <p:cNvPicPr>
            <a:picLocks noChangeAspect="1"/>
          </p:cNvPicPr>
          <p:nvPr/>
        </p:nvPicPr>
        <p:blipFill>
          <a:blip r:embed="rId2"/>
          <a:stretch>
            <a:fillRect/>
          </a:stretch>
        </p:blipFill>
        <p:spPr>
          <a:xfrm>
            <a:off x="1688504" y="2117174"/>
            <a:ext cx="6487430" cy="4048690"/>
          </a:xfrm>
          <a:prstGeom prst="rect">
            <a:avLst/>
          </a:prstGeom>
        </p:spPr>
      </p:pic>
      <p:sp>
        <p:nvSpPr>
          <p:cNvPr id="7" name="Titel 1">
            <a:extLst>
              <a:ext uri="{FF2B5EF4-FFF2-40B4-BE49-F238E27FC236}">
                <a16:creationId xmlns:a16="http://schemas.microsoft.com/office/drawing/2014/main" id="{11241287-E25D-4681-B9A9-953793C08603}"/>
              </a:ext>
            </a:extLst>
          </p:cNvPr>
          <p:cNvSpPr txBox="1">
            <a:spLocks/>
          </p:cNvSpPr>
          <p:nvPr/>
        </p:nvSpPr>
        <p:spPr>
          <a:xfrm>
            <a:off x="838200" y="791611"/>
            <a:ext cx="10515600" cy="1325563"/>
          </a:xfrm>
          <a:prstGeom prst="rect">
            <a:avLst/>
          </a:prstGeom>
        </p:spPr>
        <p:txBody>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US" dirty="0"/>
              <a:t>Kubernetes: container orchestrator</a:t>
            </a:r>
            <a:endParaRPr lang="nl-NL" dirty="0"/>
          </a:p>
        </p:txBody>
      </p:sp>
    </p:spTree>
    <p:extLst>
      <p:ext uri="{BB962C8B-B14F-4D97-AF65-F5344CB8AC3E}">
        <p14:creationId xmlns:p14="http://schemas.microsoft.com/office/powerpoint/2010/main" val="1466532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9C438BF8-8079-4436-B5B5-51A73CBEA9EA}"/>
              </a:ext>
            </a:extLst>
          </p:cNvPr>
          <p:cNvSpPr>
            <a:spLocks noGrp="1"/>
          </p:cNvSpPr>
          <p:nvPr>
            <p:ph type="body" sz="quarter" idx="18"/>
          </p:nvPr>
        </p:nvSpPr>
        <p:spPr>
          <a:xfrm>
            <a:off x="4295775" y="3060218"/>
            <a:ext cx="3600450" cy="3307972"/>
          </a:xfrm>
        </p:spPr>
        <p:txBody>
          <a:bodyPr/>
          <a:lstStyle/>
          <a:p>
            <a:pPr algn="l"/>
            <a:r>
              <a:rPr lang="en-US" dirty="0">
                <a:sym typeface="Wingdings" panose="05000000000000000000" pitchFamily="2" charset="2"/>
              </a:rPr>
              <a:t>Lisa/DevTest 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voordeel</a:t>
            </a:r>
            <a:r>
              <a:rPr lang="en-US" dirty="0">
                <a:sym typeface="Wingdings" panose="05000000000000000000" pitchFamily="2" charset="2"/>
              </a:rPr>
              <a:t>. Is al </a:t>
            </a:r>
            <a:r>
              <a:rPr lang="en-US" dirty="0" err="1">
                <a:sym typeface="Wingdings" panose="05000000000000000000" pitchFamily="2" charset="2"/>
              </a:rPr>
              <a:t>gedistribueerd</a:t>
            </a:r>
            <a:r>
              <a:rPr lang="en-US" dirty="0">
                <a:sym typeface="Wingdings" panose="05000000000000000000" pitchFamily="2" charset="2"/>
              </a:rPr>
              <a:t> van nature, images </a:t>
            </a:r>
            <a:r>
              <a:rPr lang="en-US" dirty="0" err="1">
                <a:sym typeface="Wingdings" panose="05000000000000000000" pitchFamily="2" charset="2"/>
              </a:rPr>
              <a:t>zijn</a:t>
            </a:r>
            <a:r>
              <a:rPr lang="en-US" dirty="0">
                <a:sym typeface="Wingdings" panose="05000000000000000000" pitchFamily="2" charset="2"/>
              </a:rPr>
              <a:t> erg </a:t>
            </a:r>
            <a:r>
              <a:rPr lang="en-US" dirty="0" err="1">
                <a:sym typeface="Wingdings" panose="05000000000000000000" pitchFamily="2" charset="2"/>
              </a:rPr>
              <a:t>groot</a:t>
            </a:r>
            <a:r>
              <a:rPr lang="en-US" dirty="0">
                <a:sym typeface="Wingdings" panose="05000000000000000000" pitchFamily="2" charset="2"/>
              </a:rPr>
              <a:t>. </a:t>
            </a:r>
            <a:r>
              <a:rPr lang="en-US" dirty="0" err="1">
                <a:sym typeface="Wingdings" panose="05000000000000000000" pitchFamily="2" charset="2"/>
              </a:rPr>
              <a:t>Misschien</a:t>
            </a:r>
            <a:r>
              <a:rPr lang="en-US" dirty="0">
                <a:sym typeface="Wingdings" panose="05000000000000000000" pitchFamily="2" charset="2"/>
              </a:rPr>
              <a:t> </a:t>
            </a:r>
            <a:r>
              <a:rPr lang="en-US" dirty="0" err="1">
                <a:sym typeface="Wingdings" panose="05000000000000000000" pitchFamily="2" charset="2"/>
              </a:rPr>
              <a:t>draaien</a:t>
            </a:r>
            <a:r>
              <a:rPr lang="en-US" dirty="0">
                <a:sym typeface="Wingdings" panose="05000000000000000000" pitchFamily="2" charset="2"/>
              </a:rPr>
              <a:t> in de cloud. </a:t>
            </a:r>
            <a:r>
              <a:rPr lang="en-US" dirty="0" err="1">
                <a:sym typeface="Wingdings" panose="05000000000000000000" pitchFamily="2" charset="2"/>
              </a:rPr>
              <a:t>Geprobeerd</a:t>
            </a:r>
            <a:r>
              <a:rPr lang="en-US" dirty="0">
                <a:sym typeface="Wingdings" panose="05000000000000000000" pitchFamily="2" charset="2"/>
              </a:rPr>
              <a:t> maar </a:t>
            </a:r>
            <a:r>
              <a:rPr lang="en-US" dirty="0" err="1">
                <a:sym typeface="Wingdings" panose="05000000000000000000" pitchFamily="2" charset="2"/>
              </a:rPr>
              <a:t>niet</a:t>
            </a:r>
            <a:r>
              <a:rPr lang="en-US" dirty="0">
                <a:sym typeface="Wingdings" panose="05000000000000000000" pitchFamily="2" charset="2"/>
              </a:rPr>
              <a:t> erg </a:t>
            </a:r>
            <a:r>
              <a:rPr lang="en-US" dirty="0" err="1">
                <a:sym typeface="Wingdings" panose="05000000000000000000" pitchFamily="2" charset="2"/>
              </a:rPr>
              <a:t>succesvol</a:t>
            </a:r>
            <a:r>
              <a:rPr lang="en-US" dirty="0">
                <a:sym typeface="Wingdings" panose="05000000000000000000" pitchFamily="2" charset="2"/>
              </a:rPr>
              <a:t>.</a:t>
            </a:r>
          </a:p>
          <a:p>
            <a:pPr algn="l"/>
            <a:r>
              <a:rPr lang="en-US" dirty="0">
                <a:sym typeface="Wingdings" panose="05000000000000000000" pitchFamily="2" charset="2"/>
              </a:rPr>
              <a:t>EBX5  Kan (</a:t>
            </a:r>
            <a:r>
              <a:rPr lang="en-US" dirty="0" err="1">
                <a:sym typeface="Wingdings" panose="05000000000000000000" pitchFamily="2" charset="2"/>
              </a:rPr>
              <a:t>nog</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geheel</a:t>
            </a:r>
            <a:r>
              <a:rPr lang="en-US" dirty="0">
                <a:sym typeface="Wingdings" panose="05000000000000000000" pitchFamily="2" charset="2"/>
              </a:rPr>
              <a:t> via Docker want </a:t>
            </a:r>
            <a:r>
              <a:rPr lang="en-US" dirty="0" err="1">
                <a:sym typeface="Wingdings" panose="05000000000000000000" pitchFamily="2" charset="2"/>
              </a:rPr>
              <a:t>applicatie</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volledig</a:t>
            </a:r>
            <a:r>
              <a:rPr lang="en-US" dirty="0">
                <a:sym typeface="Wingdings" panose="05000000000000000000" pitchFamily="2" charset="2"/>
              </a:rPr>
              <a:t> </a:t>
            </a:r>
            <a:r>
              <a:rPr lang="en-US" dirty="0" err="1">
                <a:sym typeface="Wingdings" panose="05000000000000000000" pitchFamily="2" charset="2"/>
              </a:rPr>
              <a:t>geautomatiseerd</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deployen</a:t>
            </a:r>
            <a:r>
              <a:rPr lang="en-US" dirty="0">
                <a:sym typeface="Wingdings" panose="05000000000000000000" pitchFamily="2" charset="2"/>
              </a:rPr>
              <a:t>. </a:t>
            </a:r>
          </a:p>
          <a:p>
            <a:pPr algn="l"/>
            <a:endParaRPr lang="en-US" dirty="0"/>
          </a:p>
          <a:p>
            <a:pPr algn="l"/>
            <a:endParaRPr lang="nl-NL" dirty="0"/>
          </a:p>
        </p:txBody>
      </p:sp>
      <p:sp>
        <p:nvSpPr>
          <p:cNvPr id="14" name="Titel 13">
            <a:extLst>
              <a:ext uri="{FF2B5EF4-FFF2-40B4-BE49-F238E27FC236}">
                <a16:creationId xmlns:a16="http://schemas.microsoft.com/office/drawing/2014/main" id="{816923C6-7420-49EB-B081-F5F84E147CA7}"/>
              </a:ext>
            </a:extLst>
          </p:cNvPr>
          <p:cNvSpPr>
            <a:spLocks noGrp="1"/>
          </p:cNvSpPr>
          <p:nvPr>
            <p:ph type="title"/>
          </p:nvPr>
        </p:nvSpPr>
        <p:spPr/>
        <p:txBody>
          <a:bodyPr/>
          <a:lstStyle/>
          <a:p>
            <a:r>
              <a:rPr lang="en-US" dirty="0" err="1"/>
              <a:t>Toepassingen</a:t>
            </a:r>
            <a:endParaRPr lang="nl-NL" dirty="0"/>
          </a:p>
        </p:txBody>
      </p:sp>
      <p:sp>
        <p:nvSpPr>
          <p:cNvPr id="8" name="Tijdelijke aanduiding voor tekst 7">
            <a:extLst>
              <a:ext uri="{FF2B5EF4-FFF2-40B4-BE49-F238E27FC236}">
                <a16:creationId xmlns:a16="http://schemas.microsoft.com/office/drawing/2014/main" id="{849F3023-E4C0-4205-9940-988496DD0DC5}"/>
              </a:ext>
            </a:extLst>
          </p:cNvPr>
          <p:cNvSpPr>
            <a:spLocks noGrp="1"/>
          </p:cNvSpPr>
          <p:nvPr>
            <p:ph type="body" sz="quarter" idx="11"/>
          </p:nvPr>
        </p:nvSpPr>
        <p:spPr/>
        <p:txBody>
          <a:bodyPr/>
          <a:lstStyle/>
          <a:p>
            <a:pPr algn="l"/>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ontwikkelaars</a:t>
            </a:r>
            <a:r>
              <a:rPr lang="en-US" dirty="0">
                <a:sym typeface="Wingdings" panose="05000000000000000000" pitchFamily="2" charset="2"/>
              </a:rPr>
              <a:t>  </a:t>
            </a:r>
            <a:r>
              <a:rPr lang="en-US" dirty="0" err="1">
                <a:sym typeface="Wingdings" panose="05000000000000000000" pitchFamily="2" charset="2"/>
              </a:rPr>
              <a:t>Ontwikkel</a:t>
            </a:r>
            <a:r>
              <a:rPr lang="en-US" dirty="0">
                <a:sym typeface="Wingdings" panose="05000000000000000000" pitchFamily="2" charset="2"/>
              </a:rPr>
              <a:t>- /test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lokaal</a:t>
            </a:r>
            <a:r>
              <a:rPr lang="en-US" dirty="0">
                <a:sym typeface="Wingdings" panose="05000000000000000000" pitchFamily="2" charset="2"/>
              </a:rPr>
              <a:t> </a:t>
            </a:r>
            <a:r>
              <a:rPr lang="en-US" dirty="0" err="1">
                <a:sym typeface="Wingdings" panose="05000000000000000000" pitchFamily="2" charset="2"/>
              </a:rPr>
              <a:t>zoals</a:t>
            </a:r>
            <a:r>
              <a:rPr lang="en-US" dirty="0">
                <a:sym typeface="Wingdings" panose="05000000000000000000" pitchFamily="2" charset="2"/>
              </a:rPr>
              <a:t> in </a:t>
            </a:r>
            <a:r>
              <a:rPr lang="en-US" dirty="0" err="1">
                <a:sym typeface="Wingdings" panose="05000000000000000000" pitchFamily="2" charset="2"/>
              </a:rPr>
              <a:t>productie</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beheer</a:t>
            </a:r>
            <a:r>
              <a:rPr lang="en-US" dirty="0">
                <a:sym typeface="Wingdings" panose="05000000000000000000" pitchFamily="2" charset="2"/>
              </a:rPr>
              <a:t>    </a:t>
            </a:r>
            <a:r>
              <a:rPr lang="en-US" dirty="0" err="1">
                <a:sym typeface="Wingdings" panose="05000000000000000000" pitchFamily="2" charset="2"/>
              </a:rPr>
              <a:t>namaken</a:t>
            </a:r>
            <a:r>
              <a:rPr lang="en-US" dirty="0">
                <a:sym typeface="Wingdings" panose="05000000000000000000" pitchFamily="2" charset="2"/>
              </a:rPr>
              <a:t> </a:t>
            </a:r>
            <a:r>
              <a:rPr lang="en-US" dirty="0" err="1">
                <a:sym typeface="Wingdings" panose="05000000000000000000" pitchFamily="2" charset="2"/>
              </a:rPr>
              <a:t>omgeving</a:t>
            </a:r>
            <a:r>
              <a:rPr lang="en-US" dirty="0">
                <a:sym typeface="Wingdings" panose="05000000000000000000" pitchFamily="2" charset="2"/>
              </a:rPr>
              <a:t> </a:t>
            </a:r>
            <a:r>
              <a:rPr lang="en-US" dirty="0" err="1">
                <a:sym typeface="Wingdings" panose="05000000000000000000" pitchFamily="2" charset="2"/>
              </a:rPr>
              <a:t>klant</a:t>
            </a:r>
            <a:r>
              <a:rPr lang="en-US" dirty="0">
                <a:sym typeface="Wingdings" panose="05000000000000000000" pitchFamily="2" charset="2"/>
              </a:rPr>
              <a:t>. </a:t>
            </a:r>
            <a:r>
              <a:rPr lang="en-US" dirty="0" err="1">
                <a:sym typeface="Wingdings" panose="05000000000000000000" pitchFamily="2" charset="2"/>
              </a:rPr>
              <a:t>Tijdelijke</a:t>
            </a:r>
            <a:r>
              <a:rPr lang="en-US" dirty="0">
                <a:sym typeface="Wingdings" panose="05000000000000000000" pitchFamily="2" charset="2"/>
              </a:rPr>
              <a:t> databases/ </a:t>
            </a:r>
            <a:r>
              <a:rPr lang="en-US" dirty="0" err="1">
                <a:sym typeface="Wingdings" panose="05000000000000000000" pitchFamily="2" charset="2"/>
              </a:rPr>
              <a:t>omgevingen</a:t>
            </a:r>
            <a:r>
              <a:rPr lang="en-US" dirty="0">
                <a:sym typeface="Wingdings" panose="05000000000000000000" pitchFamily="2" charset="2"/>
              </a:rPr>
              <a:t>. </a:t>
            </a:r>
            <a:br>
              <a:rPr lang="en-US" dirty="0">
                <a:sym typeface="Wingdings" panose="05000000000000000000" pitchFamily="2" charset="2"/>
              </a:rPr>
            </a:br>
            <a:br>
              <a:rPr lang="en-US" dirty="0">
                <a:sym typeface="Wingdings" panose="05000000000000000000" pitchFamily="2" charset="2"/>
              </a:rPr>
            </a:br>
            <a:r>
              <a:rPr lang="en-US" dirty="0" err="1">
                <a:sym typeface="Wingdings" panose="05000000000000000000" pitchFamily="2" charset="2"/>
              </a:rPr>
              <a:t>Voor</a:t>
            </a:r>
            <a:r>
              <a:rPr lang="en-US" dirty="0">
                <a:sym typeface="Wingdings" panose="05000000000000000000" pitchFamily="2" charset="2"/>
              </a:rPr>
              <a:t> Pre-sales  Demo’s in containers.</a:t>
            </a:r>
            <a:endParaRPr lang="nl-NL" dirty="0"/>
          </a:p>
        </p:txBody>
      </p:sp>
      <p:sp>
        <p:nvSpPr>
          <p:cNvPr id="11" name="Tijdelijke aanduiding voor tekst 10">
            <a:extLst>
              <a:ext uri="{FF2B5EF4-FFF2-40B4-BE49-F238E27FC236}">
                <a16:creationId xmlns:a16="http://schemas.microsoft.com/office/drawing/2014/main" id="{DAF1182B-36E2-41C9-AD91-0F987BF1D805}"/>
              </a:ext>
            </a:extLst>
          </p:cNvPr>
          <p:cNvSpPr>
            <a:spLocks noGrp="1"/>
          </p:cNvSpPr>
          <p:nvPr>
            <p:ph type="body" sz="quarter" idx="14"/>
          </p:nvPr>
        </p:nvSpPr>
        <p:spPr/>
        <p:txBody>
          <a:bodyPr/>
          <a:lstStyle/>
          <a:p>
            <a:r>
              <a:rPr lang="en-US" b="1" dirty="0"/>
              <a:t>LOKAAL / OP DE DESKTOP</a:t>
            </a:r>
          </a:p>
        </p:txBody>
      </p:sp>
      <p:sp>
        <p:nvSpPr>
          <p:cNvPr id="12" name="Tijdelijke aanduiding voor tekst 11">
            <a:extLst>
              <a:ext uri="{FF2B5EF4-FFF2-40B4-BE49-F238E27FC236}">
                <a16:creationId xmlns:a16="http://schemas.microsoft.com/office/drawing/2014/main" id="{EBA92872-EC1F-4D62-97FB-39F12E37E0DD}"/>
              </a:ext>
            </a:extLst>
          </p:cNvPr>
          <p:cNvSpPr>
            <a:spLocks noGrp="1"/>
          </p:cNvSpPr>
          <p:nvPr>
            <p:ph type="body" sz="quarter" idx="15"/>
          </p:nvPr>
        </p:nvSpPr>
        <p:spPr/>
        <p:txBody>
          <a:bodyPr/>
          <a:lstStyle/>
          <a:p>
            <a:r>
              <a:rPr lang="en-US" b="1" dirty="0" err="1">
                <a:sym typeface="Wingdings" panose="05000000000000000000" pitchFamily="2" charset="2"/>
              </a:rPr>
              <a:t>Onze</a:t>
            </a:r>
            <a:r>
              <a:rPr lang="en-US" b="1" dirty="0">
                <a:sym typeface="Wingdings" panose="05000000000000000000" pitchFamily="2" charset="2"/>
              </a:rPr>
              <a:t> </a:t>
            </a:r>
            <a:r>
              <a:rPr lang="en-US" b="1" dirty="0" err="1">
                <a:sym typeface="Wingdings" panose="05000000000000000000" pitchFamily="2" charset="2"/>
              </a:rPr>
              <a:t>producten</a:t>
            </a:r>
            <a:endParaRPr lang="nl-NL" b="1" dirty="0"/>
          </a:p>
        </p:txBody>
      </p:sp>
      <p:sp>
        <p:nvSpPr>
          <p:cNvPr id="13" name="Tijdelijke aanduiding voor tekst 12">
            <a:extLst>
              <a:ext uri="{FF2B5EF4-FFF2-40B4-BE49-F238E27FC236}">
                <a16:creationId xmlns:a16="http://schemas.microsoft.com/office/drawing/2014/main" id="{3EEB9096-E9F1-4BBA-9292-7DF3A8820863}"/>
              </a:ext>
            </a:extLst>
          </p:cNvPr>
          <p:cNvSpPr>
            <a:spLocks noGrp="1"/>
          </p:cNvSpPr>
          <p:nvPr>
            <p:ph type="body" sz="quarter" idx="16"/>
          </p:nvPr>
        </p:nvSpPr>
        <p:spPr/>
        <p:txBody>
          <a:bodyPr/>
          <a:lstStyle/>
          <a:p>
            <a:r>
              <a:rPr lang="en-US" b="1" dirty="0">
                <a:sym typeface="Wingdings" panose="05000000000000000000" pitchFamily="2" charset="2"/>
              </a:rPr>
              <a:t>BEST MATCH</a:t>
            </a:r>
            <a:endParaRPr lang="nl-NL" b="1" dirty="0"/>
          </a:p>
        </p:txBody>
      </p:sp>
      <p:sp>
        <p:nvSpPr>
          <p:cNvPr id="15" name="Tijdelijke aanduiding voor tekst 14">
            <a:extLst>
              <a:ext uri="{FF2B5EF4-FFF2-40B4-BE49-F238E27FC236}">
                <a16:creationId xmlns:a16="http://schemas.microsoft.com/office/drawing/2014/main" id="{0EAD6E47-A27B-419A-921D-0B384CAA8643}"/>
              </a:ext>
            </a:extLst>
          </p:cNvPr>
          <p:cNvSpPr>
            <a:spLocks noGrp="1"/>
          </p:cNvSpPr>
          <p:nvPr>
            <p:ph type="body" sz="quarter" idx="17"/>
          </p:nvPr>
        </p:nvSpPr>
        <p:spPr>
          <a:xfrm>
            <a:off x="8197104" y="3161408"/>
            <a:ext cx="3600450" cy="3307972"/>
          </a:xfrm>
        </p:spPr>
        <p:txBody>
          <a:bodyPr/>
          <a:lstStyle/>
          <a:p>
            <a:pPr algn="l"/>
            <a:r>
              <a:rPr lang="en-US" dirty="0">
                <a:sym typeface="Wingdings" panose="05000000000000000000" pitchFamily="2" charset="2"/>
              </a:rPr>
              <a:t>Micro services.</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GitHub repositories</a:t>
            </a:r>
          </a:p>
          <a:p>
            <a:pPr algn="l"/>
            <a:r>
              <a:rPr lang="en-US" dirty="0">
                <a:sym typeface="Wingdings" panose="05000000000000000000" pitchFamily="2" charset="2"/>
              </a:rPr>
              <a:t>CI / CD</a:t>
            </a:r>
          </a:p>
          <a:p>
            <a:pPr algn="l"/>
            <a:endParaRPr lang="nl-NL" dirty="0"/>
          </a:p>
        </p:txBody>
      </p:sp>
    </p:spTree>
    <p:extLst>
      <p:ext uri="{BB962C8B-B14F-4D97-AF65-F5344CB8AC3E}">
        <p14:creationId xmlns:p14="http://schemas.microsoft.com/office/powerpoint/2010/main" val="8080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E9534-92BE-4798-9AA0-77F2BE7DD10C}"/>
              </a:ext>
            </a:extLst>
          </p:cNvPr>
          <p:cNvSpPr>
            <a:spLocks noGrp="1"/>
          </p:cNvSpPr>
          <p:nvPr>
            <p:ph type="title"/>
          </p:nvPr>
        </p:nvSpPr>
        <p:spPr>
          <a:xfrm>
            <a:off x="838200" y="509502"/>
            <a:ext cx="10515600" cy="1325563"/>
          </a:xfrm>
        </p:spPr>
        <p:txBody>
          <a:bodyPr/>
          <a:lstStyle/>
          <a:p>
            <a:r>
              <a:rPr lang="en-US" dirty="0"/>
              <a:t>IT IS NOT A VM!</a:t>
            </a:r>
            <a:endParaRPr lang="nl-NL" dirty="0"/>
          </a:p>
        </p:txBody>
      </p:sp>
      <p:sp>
        <p:nvSpPr>
          <p:cNvPr id="4" name="Tijdelijke aanduiding voor dianummer 3">
            <a:extLst>
              <a:ext uri="{FF2B5EF4-FFF2-40B4-BE49-F238E27FC236}">
                <a16:creationId xmlns:a16="http://schemas.microsoft.com/office/drawing/2014/main" id="{B2C9CD19-C971-46CF-AF9E-8F79577DFD2F}"/>
              </a:ext>
            </a:extLst>
          </p:cNvPr>
          <p:cNvSpPr>
            <a:spLocks noGrp="1"/>
          </p:cNvSpPr>
          <p:nvPr>
            <p:ph type="sldNum" sz="quarter" idx="12"/>
          </p:nvPr>
        </p:nvSpPr>
        <p:spPr>
          <a:xfrm>
            <a:off x="8412296" y="6348498"/>
            <a:ext cx="2743200" cy="365125"/>
          </a:xfrm>
        </p:spPr>
        <p:txBody>
          <a:bodyPr/>
          <a:lstStyle/>
          <a:p>
            <a:fld id="{43817D10-888F-476F-9842-45CFFF1201B3}" type="slidenum">
              <a:rPr lang="en-US" smtClean="0"/>
              <a:t>37</a:t>
            </a:fld>
            <a:endParaRPr lang="en-US" dirty="0"/>
          </a:p>
        </p:txBody>
      </p:sp>
      <p:sp>
        <p:nvSpPr>
          <p:cNvPr id="80" name="Rechthoek: afgeronde hoeken 79">
            <a:extLst>
              <a:ext uri="{FF2B5EF4-FFF2-40B4-BE49-F238E27FC236}">
                <a16:creationId xmlns:a16="http://schemas.microsoft.com/office/drawing/2014/main" id="{AB31BF6D-D19A-421B-B34F-ED199D7938A8}"/>
              </a:ext>
            </a:extLst>
          </p:cNvPr>
          <p:cNvSpPr/>
          <p:nvPr/>
        </p:nvSpPr>
        <p:spPr>
          <a:xfrm>
            <a:off x="2825392" y="3000054"/>
            <a:ext cx="2000607" cy="1992060"/>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Container</a:t>
            </a:r>
            <a:endParaRPr lang="nl-NL" sz="1100" dirty="0">
              <a:solidFill>
                <a:schemeClr val="tx1"/>
              </a:solidFill>
            </a:endParaRPr>
          </a:p>
        </p:txBody>
      </p:sp>
      <p:sp>
        <p:nvSpPr>
          <p:cNvPr id="78" name="Rechthoek: afgeronde hoeken 77">
            <a:extLst>
              <a:ext uri="{FF2B5EF4-FFF2-40B4-BE49-F238E27FC236}">
                <a16:creationId xmlns:a16="http://schemas.microsoft.com/office/drawing/2014/main" id="{B269F35E-2AF0-479F-8A1D-814609E65106}"/>
              </a:ext>
            </a:extLst>
          </p:cNvPr>
          <p:cNvSpPr/>
          <p:nvPr/>
        </p:nvSpPr>
        <p:spPr>
          <a:xfrm>
            <a:off x="8025944" y="2952946"/>
            <a:ext cx="1448624" cy="2039167"/>
          </a:xfrm>
          <a:prstGeom prst="roundRect">
            <a:avLst>
              <a:gd name="adj" fmla="val 7511"/>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Virtual machine</a:t>
            </a:r>
            <a:endParaRPr lang="nl-NL" sz="1100" dirty="0">
              <a:solidFill>
                <a:schemeClr val="tx1"/>
              </a:solidFill>
            </a:endParaRPr>
          </a:p>
        </p:txBody>
      </p:sp>
      <p:graphicFrame>
        <p:nvGraphicFramePr>
          <p:cNvPr id="8" name="Tijdelijke aanduiding voor inhoud 12">
            <a:extLst>
              <a:ext uri="{FF2B5EF4-FFF2-40B4-BE49-F238E27FC236}">
                <a16:creationId xmlns:a16="http://schemas.microsoft.com/office/drawing/2014/main" id="{FC45CD45-1D87-4193-8E09-3DEA32D61352}"/>
              </a:ext>
            </a:extLst>
          </p:cNvPr>
          <p:cNvGraphicFramePr>
            <a:graphicFrameLocks/>
          </p:cNvGraphicFramePr>
          <p:nvPr>
            <p:extLst>
              <p:ext uri="{D42A27DB-BD31-4B8C-83A1-F6EECF244321}">
                <p14:modId xmlns:p14="http://schemas.microsoft.com/office/powerpoint/2010/main" val="2999566481"/>
              </p:ext>
            </p:extLst>
          </p:nvPr>
        </p:nvGraphicFramePr>
        <p:xfrm>
          <a:off x="2865607" y="3256490"/>
          <a:ext cx="1871492" cy="1603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2" name="Tijdelijke aanduiding voor inhoud 12">
            <a:extLst>
              <a:ext uri="{FF2B5EF4-FFF2-40B4-BE49-F238E27FC236}">
                <a16:creationId xmlns:a16="http://schemas.microsoft.com/office/drawing/2014/main" id="{24002DFD-764E-4C30-B76B-45DF786BA57C}"/>
              </a:ext>
            </a:extLst>
          </p:cNvPr>
          <p:cNvGraphicFramePr>
            <a:graphicFrameLocks/>
          </p:cNvGraphicFramePr>
          <p:nvPr>
            <p:extLst>
              <p:ext uri="{D42A27DB-BD31-4B8C-83A1-F6EECF244321}">
                <p14:modId xmlns:p14="http://schemas.microsoft.com/office/powerpoint/2010/main" val="2063266059"/>
              </p:ext>
            </p:extLst>
          </p:nvPr>
        </p:nvGraphicFramePr>
        <p:xfrm>
          <a:off x="8054456" y="3236726"/>
          <a:ext cx="1300482" cy="1603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kstvak 5">
            <a:extLst>
              <a:ext uri="{FF2B5EF4-FFF2-40B4-BE49-F238E27FC236}">
                <a16:creationId xmlns:a16="http://schemas.microsoft.com/office/drawing/2014/main" id="{DF19A9A1-40B1-4C5D-A7ED-A9263454EBE1}"/>
              </a:ext>
            </a:extLst>
          </p:cNvPr>
          <p:cNvSpPr txBox="1"/>
          <p:nvPr/>
        </p:nvSpPr>
        <p:spPr>
          <a:xfrm>
            <a:off x="5909589" y="4151190"/>
            <a:ext cx="467242" cy="1015663"/>
          </a:xfrm>
          <a:prstGeom prst="rect">
            <a:avLst/>
          </a:prstGeom>
          <a:noFill/>
        </p:spPr>
        <p:txBody>
          <a:bodyPr wrap="square" rtlCol="0">
            <a:spAutoFit/>
          </a:bodyPr>
          <a:lstStyle/>
          <a:p>
            <a:r>
              <a:rPr lang="nl-NL" sz="6000" dirty="0"/>
              <a:t>=</a:t>
            </a:r>
          </a:p>
        </p:txBody>
      </p:sp>
      <p:cxnSp>
        <p:nvCxnSpPr>
          <p:cNvPr id="9" name="Rechte verbindingslijn 8">
            <a:extLst>
              <a:ext uri="{FF2B5EF4-FFF2-40B4-BE49-F238E27FC236}">
                <a16:creationId xmlns:a16="http://schemas.microsoft.com/office/drawing/2014/main" id="{0B48E5F8-A738-4E3D-9F03-BCE9A7A2C211}"/>
              </a:ext>
            </a:extLst>
          </p:cNvPr>
          <p:cNvCxnSpPr>
            <a:cxnSpLocks/>
          </p:cNvCxnSpPr>
          <p:nvPr/>
        </p:nvCxnSpPr>
        <p:spPr>
          <a:xfrm flipH="1">
            <a:off x="5834417" y="4384802"/>
            <a:ext cx="120383" cy="4803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jl: rechts 15">
            <a:extLst>
              <a:ext uri="{FF2B5EF4-FFF2-40B4-BE49-F238E27FC236}">
                <a16:creationId xmlns:a16="http://schemas.microsoft.com/office/drawing/2014/main" id="{D158A4CE-B32E-4499-8A36-BCC72E24F204}"/>
              </a:ext>
            </a:extLst>
          </p:cNvPr>
          <p:cNvSpPr/>
          <p:nvPr/>
        </p:nvSpPr>
        <p:spPr>
          <a:xfrm>
            <a:off x="6737076" y="4285493"/>
            <a:ext cx="495395"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5" name="Pijl: rechts 84">
            <a:extLst>
              <a:ext uri="{FF2B5EF4-FFF2-40B4-BE49-F238E27FC236}">
                <a16:creationId xmlns:a16="http://schemas.microsoft.com/office/drawing/2014/main" id="{F583CF97-C418-4A40-87E1-A314AB06C25C}"/>
              </a:ext>
            </a:extLst>
          </p:cNvPr>
          <p:cNvSpPr/>
          <p:nvPr/>
        </p:nvSpPr>
        <p:spPr>
          <a:xfrm flipH="1">
            <a:off x="5097205" y="4295041"/>
            <a:ext cx="510901" cy="735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Tree>
    <p:extLst>
      <p:ext uri="{BB962C8B-B14F-4D97-AF65-F5344CB8AC3E}">
        <p14:creationId xmlns:p14="http://schemas.microsoft.com/office/powerpoint/2010/main" val="408135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37EABBF-3CAE-425A-8414-89AC7AD44DD7}"/>
              </a:ext>
            </a:extLst>
          </p:cNvPr>
          <p:cNvPicPr>
            <a:picLocks noChangeAspect="1"/>
          </p:cNvPicPr>
          <p:nvPr/>
        </p:nvPicPr>
        <p:blipFill>
          <a:blip r:embed="rId3"/>
          <a:stretch>
            <a:fillRect/>
          </a:stretch>
        </p:blipFill>
        <p:spPr>
          <a:xfrm>
            <a:off x="681855" y="3524483"/>
            <a:ext cx="1597430" cy="2789680"/>
          </a:xfrm>
          <a:prstGeom prst="rect">
            <a:avLst/>
          </a:prstGeom>
        </p:spPr>
      </p:pic>
      <p:pic>
        <p:nvPicPr>
          <p:cNvPr id="6" name="Afbeelding 5">
            <a:extLst>
              <a:ext uri="{FF2B5EF4-FFF2-40B4-BE49-F238E27FC236}">
                <a16:creationId xmlns:a16="http://schemas.microsoft.com/office/drawing/2014/main" id="{0D2DA607-AEE2-44EE-AF45-D513B9D56942}"/>
              </a:ext>
            </a:extLst>
          </p:cNvPr>
          <p:cNvPicPr>
            <a:picLocks noChangeAspect="1"/>
          </p:cNvPicPr>
          <p:nvPr/>
        </p:nvPicPr>
        <p:blipFill>
          <a:blip r:embed="rId4"/>
          <a:stretch>
            <a:fillRect/>
          </a:stretch>
        </p:blipFill>
        <p:spPr>
          <a:xfrm>
            <a:off x="3690659" y="3524482"/>
            <a:ext cx="1690081" cy="2872188"/>
          </a:xfrm>
          <a:prstGeom prst="rect">
            <a:avLst/>
          </a:prstGeom>
        </p:spPr>
      </p:pic>
      <p:pic>
        <p:nvPicPr>
          <p:cNvPr id="7" name="Afbeelding 6">
            <a:extLst>
              <a:ext uri="{FF2B5EF4-FFF2-40B4-BE49-F238E27FC236}">
                <a16:creationId xmlns:a16="http://schemas.microsoft.com/office/drawing/2014/main" id="{A0169C18-DEA8-47CB-B786-7A20D101584C}"/>
              </a:ext>
            </a:extLst>
          </p:cNvPr>
          <p:cNvPicPr>
            <a:picLocks noChangeAspect="1"/>
          </p:cNvPicPr>
          <p:nvPr/>
        </p:nvPicPr>
        <p:blipFill>
          <a:blip r:embed="rId5"/>
          <a:stretch>
            <a:fillRect/>
          </a:stretch>
        </p:blipFill>
        <p:spPr>
          <a:xfrm>
            <a:off x="6476343" y="3524483"/>
            <a:ext cx="1648055" cy="2872189"/>
          </a:xfrm>
          <a:prstGeom prst="rect">
            <a:avLst/>
          </a:prstGeom>
        </p:spPr>
      </p:pic>
      <p:pic>
        <p:nvPicPr>
          <p:cNvPr id="9" name="Afbeelding 8">
            <a:extLst>
              <a:ext uri="{FF2B5EF4-FFF2-40B4-BE49-F238E27FC236}">
                <a16:creationId xmlns:a16="http://schemas.microsoft.com/office/drawing/2014/main" id="{83CF0291-BEC6-4CA8-A5DC-2720E2ED36AF}"/>
              </a:ext>
            </a:extLst>
          </p:cNvPr>
          <p:cNvPicPr>
            <a:picLocks noChangeAspect="1"/>
          </p:cNvPicPr>
          <p:nvPr/>
        </p:nvPicPr>
        <p:blipFill>
          <a:blip r:embed="rId6"/>
          <a:stretch>
            <a:fillRect/>
          </a:stretch>
        </p:blipFill>
        <p:spPr>
          <a:xfrm>
            <a:off x="9155297" y="3524483"/>
            <a:ext cx="1646134" cy="2817959"/>
          </a:xfrm>
          <a:prstGeom prst="rect">
            <a:avLst/>
          </a:prstGeom>
        </p:spPr>
      </p:pic>
      <p:sp>
        <p:nvSpPr>
          <p:cNvPr id="12" name="Tekstballon: rechthoek met afgeronde hoeken 11">
            <a:extLst>
              <a:ext uri="{FF2B5EF4-FFF2-40B4-BE49-F238E27FC236}">
                <a16:creationId xmlns:a16="http://schemas.microsoft.com/office/drawing/2014/main" id="{30816175-68BB-48F3-8BFA-60FF86520664}"/>
              </a:ext>
            </a:extLst>
          </p:cNvPr>
          <p:cNvSpPr/>
          <p:nvPr/>
        </p:nvSpPr>
        <p:spPr>
          <a:xfrm>
            <a:off x="602045" y="1339641"/>
            <a:ext cx="5356966" cy="1746607"/>
          </a:xfrm>
          <a:prstGeom prst="wedgeRoundRectCallout">
            <a:avLst>
              <a:gd name="adj1" fmla="val -31843"/>
              <a:gd name="adj2" fmla="val 1036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C641980A-9662-417C-99AB-2AFACA718D55}"/>
              </a:ext>
            </a:extLst>
          </p:cNvPr>
          <p:cNvPicPr>
            <a:picLocks noChangeAspect="1"/>
          </p:cNvPicPr>
          <p:nvPr/>
        </p:nvPicPr>
        <p:blipFill>
          <a:blip r:embed="rId7"/>
          <a:stretch>
            <a:fillRect/>
          </a:stretch>
        </p:blipFill>
        <p:spPr>
          <a:xfrm>
            <a:off x="821933" y="1491218"/>
            <a:ext cx="5005897" cy="1443454"/>
          </a:xfrm>
          <a:prstGeom prst="rect">
            <a:avLst/>
          </a:prstGeom>
        </p:spPr>
      </p:pic>
      <p:sp>
        <p:nvSpPr>
          <p:cNvPr id="13" name="Pijl: rechts 12">
            <a:extLst>
              <a:ext uri="{FF2B5EF4-FFF2-40B4-BE49-F238E27FC236}">
                <a16:creationId xmlns:a16="http://schemas.microsoft.com/office/drawing/2014/main" id="{4C6E1C3E-FF9D-4B95-84B1-69A83A1D8CED}"/>
              </a:ext>
            </a:extLst>
          </p:cNvPr>
          <p:cNvSpPr/>
          <p:nvPr/>
        </p:nvSpPr>
        <p:spPr>
          <a:xfrm>
            <a:off x="2650733"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rechts 13">
            <a:extLst>
              <a:ext uri="{FF2B5EF4-FFF2-40B4-BE49-F238E27FC236}">
                <a16:creationId xmlns:a16="http://schemas.microsoft.com/office/drawing/2014/main" id="{63392053-DEC4-4B3D-8DB3-B30C3C15C7B4}"/>
              </a:ext>
            </a:extLst>
          </p:cNvPr>
          <p:cNvSpPr/>
          <p:nvPr/>
        </p:nvSpPr>
        <p:spPr>
          <a:xfrm>
            <a:off x="5517575" y="4500081"/>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 rechts 14">
            <a:extLst>
              <a:ext uri="{FF2B5EF4-FFF2-40B4-BE49-F238E27FC236}">
                <a16:creationId xmlns:a16="http://schemas.microsoft.com/office/drawing/2014/main" id="{89EC2BE7-925B-44B2-87D2-CF5702154E97}"/>
              </a:ext>
            </a:extLst>
          </p:cNvPr>
          <p:cNvSpPr/>
          <p:nvPr/>
        </p:nvSpPr>
        <p:spPr>
          <a:xfrm>
            <a:off x="8261234" y="4444870"/>
            <a:ext cx="821932" cy="534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
            <a:extLst>
              <a:ext uri="{FF2B5EF4-FFF2-40B4-BE49-F238E27FC236}">
                <a16:creationId xmlns:a16="http://schemas.microsoft.com/office/drawing/2014/main" id="{25B25881-DDC8-4597-87AC-B6A471DACF96}"/>
              </a:ext>
            </a:extLst>
          </p:cNvPr>
          <p:cNvSpPr>
            <a:spLocks noGrp="1"/>
          </p:cNvSpPr>
          <p:nvPr>
            <p:ph type="title"/>
          </p:nvPr>
        </p:nvSpPr>
        <p:spPr>
          <a:xfrm>
            <a:off x="838200" y="365125"/>
            <a:ext cx="10515600" cy="1325563"/>
          </a:xfrm>
        </p:spPr>
        <p:txBody>
          <a:bodyPr/>
          <a:lstStyle/>
          <a:p>
            <a:r>
              <a:rPr lang="nl-NL" dirty="0"/>
              <a:t>VAN </a:t>
            </a:r>
            <a:r>
              <a:rPr lang="nl-NL" dirty="0" err="1"/>
              <a:t>VM’s</a:t>
            </a:r>
            <a:r>
              <a:rPr lang="nl-NL" dirty="0"/>
              <a:t> naar </a:t>
            </a:r>
            <a:r>
              <a:rPr lang="nl-NL" dirty="0" err="1"/>
              <a:t>docker</a:t>
            </a:r>
            <a:r>
              <a:rPr lang="nl-NL" dirty="0"/>
              <a:t> containers</a:t>
            </a:r>
          </a:p>
        </p:txBody>
      </p:sp>
    </p:spTree>
    <p:extLst>
      <p:ext uri="{BB962C8B-B14F-4D97-AF65-F5344CB8AC3E}">
        <p14:creationId xmlns:p14="http://schemas.microsoft.com/office/powerpoint/2010/main" val="210016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716B81-9E7F-4CA9-A732-CB1741424C98}"/>
              </a:ext>
            </a:extLst>
          </p:cNvPr>
          <p:cNvSpPr>
            <a:spLocks noGrp="1"/>
          </p:cNvSpPr>
          <p:nvPr>
            <p:ph type="title"/>
          </p:nvPr>
        </p:nvSpPr>
        <p:spPr/>
        <p:txBody>
          <a:bodyPr/>
          <a:lstStyle/>
          <a:p>
            <a:r>
              <a:rPr lang="nl-NL" dirty="0"/>
              <a:t>Docker : </a:t>
            </a:r>
            <a:r>
              <a:rPr lang="nl-NL" dirty="0" err="1"/>
              <a:t>the</a:t>
            </a:r>
            <a:r>
              <a:rPr lang="nl-NL" dirty="0"/>
              <a:t> game </a:t>
            </a:r>
            <a:r>
              <a:rPr lang="nl-NL" dirty="0" err="1"/>
              <a:t>changer</a:t>
            </a:r>
            <a:r>
              <a:rPr lang="nl-NL" dirty="0"/>
              <a:t>!</a:t>
            </a:r>
          </a:p>
        </p:txBody>
      </p:sp>
      <p:sp>
        <p:nvSpPr>
          <p:cNvPr id="3" name="Tijdelijke aanduiding voor inhoud 2">
            <a:extLst>
              <a:ext uri="{FF2B5EF4-FFF2-40B4-BE49-F238E27FC236}">
                <a16:creationId xmlns:a16="http://schemas.microsoft.com/office/drawing/2014/main" id="{028B1D24-CF4D-4E6E-A863-EF90AB70C2B1}"/>
              </a:ext>
            </a:extLst>
          </p:cNvPr>
          <p:cNvSpPr>
            <a:spLocks noGrp="1"/>
          </p:cNvSpPr>
          <p:nvPr>
            <p:ph idx="1"/>
          </p:nvPr>
        </p:nvSpPr>
        <p:spPr/>
        <p:txBody>
          <a:bodyPr/>
          <a:lstStyle/>
          <a:p>
            <a:pPr marL="0" indent="0">
              <a:buNone/>
            </a:pPr>
            <a:r>
              <a:rPr lang="nl-NL" dirty="0"/>
              <a:t>The </a:t>
            </a:r>
            <a:r>
              <a:rPr lang="nl-NL" dirty="0" err="1"/>
              <a:t>developers</a:t>
            </a:r>
            <a:r>
              <a:rPr lang="nl-NL" dirty="0"/>
              <a:t> </a:t>
            </a:r>
            <a:r>
              <a:rPr lang="nl-NL" dirty="0" err="1"/>
              <a:t>can</a:t>
            </a:r>
            <a:r>
              <a:rPr lang="nl-NL" dirty="0"/>
              <a:t> focus on building </a:t>
            </a:r>
            <a:r>
              <a:rPr lang="nl-NL" dirty="0" err="1"/>
              <a:t>great</a:t>
            </a:r>
            <a:r>
              <a:rPr lang="nl-NL" dirty="0"/>
              <a:t> </a:t>
            </a:r>
            <a:r>
              <a:rPr lang="nl-NL" dirty="0" err="1"/>
              <a:t>applications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focus on building perfect service containers. The app </a:t>
            </a:r>
            <a:r>
              <a:rPr lang="nl-NL" dirty="0" err="1"/>
              <a:t>guys</a:t>
            </a:r>
            <a:r>
              <a:rPr lang="nl-NL" dirty="0"/>
              <a:t> </a:t>
            </a:r>
            <a:r>
              <a:rPr lang="nl-NL" dirty="0" err="1"/>
              <a:t>can</a:t>
            </a:r>
            <a:r>
              <a:rPr lang="nl-NL" dirty="0"/>
              <a:t> share app containers </a:t>
            </a:r>
            <a:r>
              <a:rPr lang="nl-NL" dirty="0" err="1"/>
              <a:t>with</a:t>
            </a:r>
            <a:r>
              <a:rPr lang="nl-NL" dirty="0"/>
              <a:t> </a:t>
            </a:r>
            <a:r>
              <a:rPr lang="nl-NL" dirty="0" err="1"/>
              <a:t>ops</a:t>
            </a:r>
            <a:r>
              <a:rPr lang="nl-NL" dirty="0"/>
              <a:t> </a:t>
            </a:r>
            <a:r>
              <a:rPr lang="nl-NL" dirty="0" err="1"/>
              <a:t>guys</a:t>
            </a:r>
            <a:r>
              <a:rPr lang="nl-NL" dirty="0"/>
              <a:t> </a:t>
            </a:r>
            <a:r>
              <a:rPr lang="nl-NL" dirty="0" err="1"/>
              <a:t>and</a:t>
            </a:r>
            <a:r>
              <a:rPr lang="nl-NL" dirty="0"/>
              <a:t> </a:t>
            </a:r>
            <a:r>
              <a:rPr lang="nl-NL" dirty="0" err="1"/>
              <a:t>the</a:t>
            </a:r>
            <a:r>
              <a:rPr lang="nl-NL" dirty="0"/>
              <a:t> </a:t>
            </a:r>
            <a:r>
              <a:rPr lang="nl-NL" dirty="0" err="1"/>
              <a:t>ops</a:t>
            </a:r>
            <a:r>
              <a:rPr lang="nl-NL" dirty="0"/>
              <a:t> </a:t>
            </a:r>
            <a:r>
              <a:rPr lang="nl-NL" dirty="0" err="1"/>
              <a:t>guys</a:t>
            </a:r>
            <a:r>
              <a:rPr lang="nl-NL" dirty="0"/>
              <a:t> </a:t>
            </a:r>
            <a:r>
              <a:rPr lang="nl-NL" dirty="0" err="1"/>
              <a:t>can</a:t>
            </a:r>
            <a:r>
              <a:rPr lang="nl-NL" dirty="0"/>
              <a:t> share </a:t>
            </a:r>
            <a:r>
              <a:rPr lang="nl-NL" dirty="0" err="1"/>
              <a:t>MySQL</a:t>
            </a:r>
            <a:r>
              <a:rPr lang="nl-NL" dirty="0"/>
              <a:t> </a:t>
            </a:r>
            <a:r>
              <a:rPr lang="nl-NL" dirty="0" err="1"/>
              <a:t>and</a:t>
            </a:r>
            <a:r>
              <a:rPr lang="nl-NL" dirty="0"/>
              <a:t> </a:t>
            </a:r>
            <a:r>
              <a:rPr lang="nl-NL" dirty="0" err="1"/>
              <a:t>PosgreSQL</a:t>
            </a:r>
            <a:r>
              <a:rPr lang="nl-NL" dirty="0"/>
              <a:t> </a:t>
            </a:r>
            <a:r>
              <a:rPr lang="nl-NL" dirty="0" err="1"/>
              <a:t>and</a:t>
            </a:r>
            <a:r>
              <a:rPr lang="nl-NL" dirty="0"/>
              <a:t> </a:t>
            </a:r>
            <a:r>
              <a:rPr lang="nl-NL" dirty="0" err="1"/>
              <a:t>Redis</a:t>
            </a:r>
            <a:r>
              <a:rPr lang="nl-NL" dirty="0"/>
              <a:t> servers </a:t>
            </a:r>
            <a:r>
              <a:rPr lang="nl-NL" dirty="0" err="1"/>
              <a:t>with</a:t>
            </a:r>
            <a:r>
              <a:rPr lang="nl-NL" dirty="0"/>
              <a:t> app </a:t>
            </a:r>
            <a:r>
              <a:rPr lang="nl-NL" dirty="0" err="1"/>
              <a:t>guys</a:t>
            </a:r>
            <a:r>
              <a:rPr lang="nl-NL" dirty="0"/>
              <a:t>.</a:t>
            </a:r>
          </a:p>
          <a:p>
            <a:pPr marL="0" indent="0">
              <a:buNone/>
            </a:pPr>
            <a:r>
              <a:rPr lang="nl-NL" dirty="0" err="1"/>
              <a:t>That</a:t>
            </a:r>
            <a:r>
              <a:rPr lang="nl-NL" dirty="0"/>
              <a:t> is </a:t>
            </a:r>
            <a:r>
              <a:rPr lang="nl-NL" dirty="0" err="1"/>
              <a:t>why</a:t>
            </a:r>
            <a:r>
              <a:rPr lang="nl-NL" dirty="0"/>
              <a:t> Docker is </a:t>
            </a:r>
            <a:r>
              <a:rPr lang="nl-NL" dirty="0" err="1"/>
              <a:t>changing</a:t>
            </a:r>
            <a:r>
              <a:rPr lang="nl-NL" dirty="0"/>
              <a:t> </a:t>
            </a:r>
            <a:r>
              <a:rPr lang="nl-NL" dirty="0" err="1"/>
              <a:t>the</a:t>
            </a:r>
            <a:r>
              <a:rPr lang="nl-NL" dirty="0"/>
              <a:t> face of development </a:t>
            </a:r>
            <a:r>
              <a:rPr lang="nl-NL" dirty="0" err="1"/>
              <a:t>for</a:t>
            </a:r>
            <a:r>
              <a:rPr lang="nl-NL" dirty="0"/>
              <a:t> </a:t>
            </a:r>
            <a:r>
              <a:rPr lang="nl-NL" dirty="0" err="1"/>
              <a:t>our</a:t>
            </a:r>
            <a:r>
              <a:rPr lang="nl-NL" dirty="0"/>
              <a:t> </a:t>
            </a:r>
            <a:r>
              <a:rPr lang="nl-NL" dirty="0" err="1"/>
              <a:t>generation</a:t>
            </a:r>
            <a:r>
              <a:rPr lang="nl-NL" dirty="0"/>
              <a:t>. </a:t>
            </a:r>
          </a:p>
          <a:p>
            <a:pPr marL="0" indent="0">
              <a:buNone/>
            </a:pPr>
            <a:endParaRPr lang="nl-NL" dirty="0"/>
          </a:p>
        </p:txBody>
      </p:sp>
      <p:pic>
        <p:nvPicPr>
          <p:cNvPr id="1026" name="Picture 2" descr="464485EE-7F54-4023-AB7B-BF2F8AF605AB">
            <a:extLst>
              <a:ext uri="{FF2B5EF4-FFF2-40B4-BE49-F238E27FC236}">
                <a16:creationId xmlns:a16="http://schemas.microsoft.com/office/drawing/2014/main" id="{8B4AC53D-652C-4235-92AF-201F3B17D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23" y="3337935"/>
            <a:ext cx="4923345" cy="247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8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2416E-C3EE-4162-90D0-0A2C8780A422}"/>
              </a:ext>
            </a:extLst>
          </p:cNvPr>
          <p:cNvSpPr>
            <a:spLocks noGrp="1"/>
          </p:cNvSpPr>
          <p:nvPr>
            <p:ph type="title"/>
          </p:nvPr>
        </p:nvSpPr>
        <p:spPr/>
        <p:txBody>
          <a:bodyPr/>
          <a:lstStyle/>
          <a:p>
            <a:r>
              <a:rPr lang="nl-NL" dirty="0" err="1"/>
              <a:t>Why</a:t>
            </a:r>
            <a:r>
              <a:rPr lang="nl-NL" dirty="0"/>
              <a:t> care?</a:t>
            </a:r>
          </a:p>
        </p:txBody>
      </p:sp>
      <p:sp>
        <p:nvSpPr>
          <p:cNvPr id="3" name="Tijdelijke aanduiding voor inhoud 2">
            <a:extLst>
              <a:ext uri="{FF2B5EF4-FFF2-40B4-BE49-F238E27FC236}">
                <a16:creationId xmlns:a16="http://schemas.microsoft.com/office/drawing/2014/main" id="{1FBA49DB-75AB-4F39-92B7-1D87571FA1C9}"/>
              </a:ext>
            </a:extLst>
          </p:cNvPr>
          <p:cNvSpPr>
            <a:spLocks noGrp="1"/>
          </p:cNvSpPr>
          <p:nvPr>
            <p:ph idx="1"/>
          </p:nvPr>
        </p:nvSpPr>
        <p:spPr/>
        <p:txBody>
          <a:bodyPr/>
          <a:lstStyle/>
          <a:p>
            <a:r>
              <a:rPr lang="nl-NL" dirty="0"/>
              <a:t>Docker is here </a:t>
            </a:r>
            <a:r>
              <a:rPr lang="nl-NL" dirty="0" err="1"/>
              <a:t>to</a:t>
            </a:r>
            <a:r>
              <a:rPr lang="nl-NL" dirty="0"/>
              <a:t> </a:t>
            </a:r>
            <a:r>
              <a:rPr lang="nl-NL" dirty="0" err="1"/>
              <a:t>stay</a:t>
            </a:r>
            <a:r>
              <a:rPr lang="nl-NL" dirty="0"/>
              <a:t>…</a:t>
            </a:r>
          </a:p>
          <a:p>
            <a:pPr lvl="1"/>
            <a:r>
              <a:rPr lang="nl-NL" dirty="0">
                <a:hlinkClick r:id="rId2"/>
              </a:rPr>
              <a:t>https://www.itproportal.com/news/are-containers-here-to-stay/</a:t>
            </a:r>
            <a:endParaRPr lang="nl-NL" dirty="0"/>
          </a:p>
          <a:p>
            <a:endParaRPr lang="nl-NL" dirty="0"/>
          </a:p>
          <a:p>
            <a:r>
              <a:rPr lang="nl-NL" dirty="0"/>
              <a:t>Het is populair en gewoon tof…</a:t>
            </a:r>
          </a:p>
          <a:p>
            <a:pPr lvl="1"/>
            <a:r>
              <a:rPr lang="nl-NL" dirty="0">
                <a:hlinkClick r:id="rId3"/>
              </a:rPr>
              <a:t>https://trends.google.com/trends/explore?date=2012-01-01%202020-02-25&amp;q=%2Fm%2F0wkcjgj</a:t>
            </a:r>
            <a:br>
              <a:rPr lang="nl-NL" dirty="0"/>
            </a:br>
            <a:r>
              <a:rPr lang="nl-NL" dirty="0">
                <a:hlinkClick r:id="rId4"/>
              </a:rPr>
              <a:t>https://docker.com/blog/10-reasons-developers-love-docker</a:t>
            </a:r>
            <a:endParaRPr lang="nl-NL" dirty="0"/>
          </a:p>
          <a:p>
            <a:r>
              <a:rPr lang="nl-NL" dirty="0"/>
              <a:t>Als je jezelf een </a:t>
            </a:r>
            <a:r>
              <a:rPr lang="nl-NL" dirty="0" err="1"/>
              <a:t>DevOps</a:t>
            </a:r>
            <a:r>
              <a:rPr lang="nl-NL" dirty="0"/>
              <a:t> wilt noemen dan hoort het bij je </a:t>
            </a:r>
            <a:r>
              <a:rPr lang="nl-NL" dirty="0" err="1"/>
              <a:t>skill</a:t>
            </a:r>
            <a:r>
              <a:rPr lang="nl-NL" dirty="0"/>
              <a:t> set….</a:t>
            </a:r>
          </a:p>
          <a:p>
            <a:pPr lvl="1"/>
            <a:r>
              <a:rPr lang="nl-NL" dirty="0">
                <a:hlinkClick r:id="rId5"/>
              </a:rPr>
              <a:t>https://habr.com/en/post/449218/</a:t>
            </a:r>
            <a:endParaRPr lang="nl-NL" dirty="0"/>
          </a:p>
          <a:p>
            <a:pPr lvl="1"/>
            <a:endParaRPr lang="nl-NL" dirty="0"/>
          </a:p>
          <a:p>
            <a:r>
              <a:rPr lang="nl-NL" dirty="0"/>
              <a:t>Elke IT organisatie dient hier in ieder geval één of meerdere expert te hebben. …</a:t>
            </a:r>
            <a:br>
              <a:rPr lang="nl-NL" dirty="0"/>
            </a:br>
            <a:endParaRPr lang="nl-NL" dirty="0"/>
          </a:p>
          <a:p>
            <a:endParaRPr lang="nl-NL" dirty="0"/>
          </a:p>
        </p:txBody>
      </p:sp>
    </p:spTree>
    <p:extLst>
      <p:ext uri="{BB962C8B-B14F-4D97-AF65-F5344CB8AC3E}">
        <p14:creationId xmlns:p14="http://schemas.microsoft.com/office/powerpoint/2010/main" val="399312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qiykcm80z14em9">
            <a:extLst>
              <a:ext uri="{FF2B5EF4-FFF2-40B4-BE49-F238E27FC236}">
                <a16:creationId xmlns:a16="http://schemas.microsoft.com/office/drawing/2014/main" id="{D8928A7A-88C8-4DAB-BAC0-008D2CB6D7B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CD645D8-3AF4-4D1B-BA56-A6A34DFA4F31}"/>
              </a:ext>
            </a:extLst>
          </p:cNvPr>
          <p:cNvSpPr/>
          <p:nvPr/>
        </p:nvSpPr>
        <p:spPr>
          <a:xfrm>
            <a:off x="4095764" y="1859340"/>
            <a:ext cx="7773971" cy="1569660"/>
          </a:xfrm>
          <a:prstGeom prst="rect">
            <a:avLst/>
          </a:prstGeom>
        </p:spPr>
        <p:txBody>
          <a:bodyPr wrap="square">
            <a:spAutoFit/>
          </a:bodyPr>
          <a:lstStyle/>
          <a:p>
            <a:r>
              <a:rPr lang="nl-NL" sz="2400" dirty="0">
                <a:solidFill>
                  <a:schemeClr val="bg1"/>
                </a:solidFill>
              </a:rPr>
              <a:t>Docker is een open-source </a:t>
            </a:r>
            <a:r>
              <a:rPr lang="nl-NL" sz="2400" dirty="0" err="1">
                <a:solidFill>
                  <a:schemeClr val="bg1"/>
                </a:solidFill>
              </a:rPr>
              <a:t>framework</a:t>
            </a:r>
            <a:r>
              <a:rPr lang="nl-NL" sz="2400" dirty="0">
                <a:solidFill>
                  <a:schemeClr val="bg1"/>
                </a:solidFill>
              </a:rPr>
              <a:t> waarmee het mogelijk wordt een applicatie in een lichtgewicht, verplaatsbare container te verpakken en te executeren als waren het black </a:t>
            </a:r>
            <a:r>
              <a:rPr lang="nl-NL" sz="2400" dirty="0" err="1">
                <a:solidFill>
                  <a:schemeClr val="bg1"/>
                </a:solidFill>
              </a:rPr>
              <a:t>boxes</a:t>
            </a:r>
            <a:r>
              <a:rPr lang="nl-NL" sz="2400" dirty="0">
                <a:solidFill>
                  <a:schemeClr val="bg1"/>
                </a:solidFill>
              </a:rPr>
              <a:t>.</a:t>
            </a:r>
          </a:p>
        </p:txBody>
      </p:sp>
      <p:sp>
        <p:nvSpPr>
          <p:cNvPr id="4" name="Rechthoek 3">
            <a:extLst>
              <a:ext uri="{FF2B5EF4-FFF2-40B4-BE49-F238E27FC236}">
                <a16:creationId xmlns:a16="http://schemas.microsoft.com/office/drawing/2014/main" id="{256BEDD5-25A1-4F90-ACC4-24A69D596887}"/>
              </a:ext>
            </a:extLst>
          </p:cNvPr>
          <p:cNvSpPr/>
          <p:nvPr/>
        </p:nvSpPr>
        <p:spPr>
          <a:xfrm>
            <a:off x="4095764" y="4548489"/>
            <a:ext cx="7293204" cy="461665"/>
          </a:xfrm>
          <a:prstGeom prst="rect">
            <a:avLst/>
          </a:prstGeom>
        </p:spPr>
        <p:txBody>
          <a:bodyPr wrap="square">
            <a:spAutoFit/>
          </a:bodyPr>
          <a:lstStyle/>
          <a:p>
            <a:r>
              <a:rPr lang="nl-NL" sz="2400" dirty="0">
                <a:solidFill>
                  <a:schemeClr val="bg1"/>
                </a:solidFill>
              </a:rPr>
              <a:t>Een container is een ‘lichtgewicht VM’</a:t>
            </a:r>
          </a:p>
        </p:txBody>
      </p:sp>
      <p:sp>
        <p:nvSpPr>
          <p:cNvPr id="5" name="Rechthoek 4">
            <a:extLst>
              <a:ext uri="{FF2B5EF4-FFF2-40B4-BE49-F238E27FC236}">
                <a16:creationId xmlns:a16="http://schemas.microsoft.com/office/drawing/2014/main" id="{2C29B992-10F7-4FBF-8447-F18A1A855A79}"/>
              </a:ext>
            </a:extLst>
          </p:cNvPr>
          <p:cNvSpPr/>
          <p:nvPr/>
        </p:nvSpPr>
        <p:spPr>
          <a:xfrm>
            <a:off x="4095764" y="3553423"/>
            <a:ext cx="7773971" cy="830997"/>
          </a:xfrm>
          <a:prstGeom prst="rect">
            <a:avLst/>
          </a:prstGeom>
        </p:spPr>
        <p:txBody>
          <a:bodyPr wrap="square">
            <a:spAutoFit/>
          </a:bodyPr>
          <a:lstStyle/>
          <a:p>
            <a:r>
              <a:rPr lang="nl-NL" sz="2400" dirty="0">
                <a:solidFill>
                  <a:schemeClr val="bg1"/>
                </a:solidFill>
              </a:rPr>
              <a:t>In </a:t>
            </a:r>
            <a:r>
              <a:rPr lang="nl-NL" sz="2400" dirty="0">
                <a:solidFill>
                  <a:schemeClr val="bg1"/>
                </a:solidFill>
                <a:latin typeface="Open Sans" panose="020B0606030504020204" pitchFamily="34" charset="0"/>
              </a:rPr>
              <a:t>tegenstelling</a:t>
            </a:r>
            <a:r>
              <a:rPr lang="nl-NL" sz="2400" dirty="0">
                <a:solidFill>
                  <a:schemeClr val="bg1"/>
                </a:solidFill>
              </a:rPr>
              <a:t> tot </a:t>
            </a:r>
            <a:r>
              <a:rPr lang="nl-NL" sz="2400" dirty="0" err="1">
                <a:solidFill>
                  <a:schemeClr val="bg1"/>
                </a:solidFill>
              </a:rPr>
              <a:t>VM’s</a:t>
            </a:r>
            <a:r>
              <a:rPr lang="nl-NL" sz="2400" dirty="0">
                <a:solidFill>
                  <a:schemeClr val="bg1"/>
                </a:solidFill>
              </a:rPr>
              <a:t> die een eigen OS hebben delen alle containers rechtstreeks de onderliggende OS </a:t>
            </a:r>
            <a:r>
              <a:rPr lang="nl-NL" sz="2400" dirty="0" err="1">
                <a:solidFill>
                  <a:schemeClr val="bg1"/>
                </a:solidFill>
              </a:rPr>
              <a:t>kernel</a:t>
            </a:r>
            <a:endParaRPr lang="nl-NL" sz="2400" dirty="0">
              <a:solidFill>
                <a:schemeClr val="bg1"/>
              </a:solidFill>
            </a:endParaRPr>
          </a:p>
        </p:txBody>
      </p:sp>
    </p:spTree>
    <p:extLst>
      <p:ext uri="{BB962C8B-B14F-4D97-AF65-F5344CB8AC3E}">
        <p14:creationId xmlns:p14="http://schemas.microsoft.com/office/powerpoint/2010/main" val="293635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59836D0E-44D6-412C-9961-7EBA19E23789}"/>
              </a:ext>
            </a:extLst>
          </p:cNvPr>
          <p:cNvSpPr/>
          <p:nvPr/>
        </p:nvSpPr>
        <p:spPr>
          <a:xfrm>
            <a:off x="4337196" y="992126"/>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8265" tIns="188265" rIns="188265" bIns="188265" numCol="1" spcCol="1270" anchor="ctr" anchorCtr="0">
            <a:noAutofit/>
          </a:bodyPr>
          <a:lstStyle/>
          <a:p>
            <a:pPr marL="0" lvl="0" indent="0" algn="ctr" defTabSz="1866900">
              <a:lnSpc>
                <a:spcPct val="90000"/>
              </a:lnSpc>
              <a:spcBef>
                <a:spcPct val="0"/>
              </a:spcBef>
              <a:spcAft>
                <a:spcPct val="35000"/>
              </a:spcAft>
              <a:buNone/>
            </a:pPr>
            <a:r>
              <a:rPr lang="en-US" sz="4200" kern="1200" dirty="0"/>
              <a:t>Application</a:t>
            </a:r>
            <a:endParaRPr lang="nl-NL" sz="4200" kern="1200" dirty="0"/>
          </a:p>
        </p:txBody>
      </p:sp>
      <p:sp>
        <p:nvSpPr>
          <p:cNvPr id="4" name="Vrije vorm: vorm 3">
            <a:extLst>
              <a:ext uri="{FF2B5EF4-FFF2-40B4-BE49-F238E27FC236}">
                <a16:creationId xmlns:a16="http://schemas.microsoft.com/office/drawing/2014/main" id="{9D45AD96-B5CA-42C5-B7F2-56917EB393F5}"/>
              </a:ext>
            </a:extLst>
          </p:cNvPr>
          <p:cNvSpPr/>
          <p:nvPr/>
        </p:nvSpPr>
        <p:spPr>
          <a:xfrm>
            <a:off x="4337196" y="2045488"/>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 dependencies</a:t>
            </a:r>
            <a:endParaRPr lang="nl-NL" sz="2900" kern="1200" dirty="0"/>
          </a:p>
        </p:txBody>
      </p:sp>
      <p:sp>
        <p:nvSpPr>
          <p:cNvPr id="5" name="Vrije vorm: vorm 4">
            <a:extLst>
              <a:ext uri="{FF2B5EF4-FFF2-40B4-BE49-F238E27FC236}">
                <a16:creationId xmlns:a16="http://schemas.microsoft.com/office/drawing/2014/main" id="{854D69DE-4745-481A-B685-E9977EC87DB9}"/>
              </a:ext>
            </a:extLst>
          </p:cNvPr>
          <p:cNvSpPr/>
          <p:nvPr/>
        </p:nvSpPr>
        <p:spPr>
          <a:xfrm>
            <a:off x="4337196" y="3098851"/>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Base Image (Linux or Windows)</a:t>
            </a:r>
            <a:endParaRPr lang="nl-NL" sz="2900" kern="1200" dirty="0"/>
          </a:p>
        </p:txBody>
      </p:sp>
      <p:sp>
        <p:nvSpPr>
          <p:cNvPr id="6" name="Vrije vorm: vorm 5">
            <a:extLst>
              <a:ext uri="{FF2B5EF4-FFF2-40B4-BE49-F238E27FC236}">
                <a16:creationId xmlns:a16="http://schemas.microsoft.com/office/drawing/2014/main" id="{2B51BBFB-D75F-49DE-953B-31D0795C05DB}"/>
              </a:ext>
            </a:extLst>
          </p:cNvPr>
          <p:cNvSpPr/>
          <p:nvPr/>
        </p:nvSpPr>
        <p:spPr>
          <a:xfrm>
            <a:off x="4333875" y="4152214"/>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dirty="0"/>
              <a:t>Docker engine</a:t>
            </a:r>
            <a:endParaRPr lang="nl-NL" sz="2900" kern="1200" dirty="0"/>
          </a:p>
        </p:txBody>
      </p:sp>
      <p:sp>
        <p:nvSpPr>
          <p:cNvPr id="19" name="Vierkante haak rechts 18">
            <a:extLst>
              <a:ext uri="{FF2B5EF4-FFF2-40B4-BE49-F238E27FC236}">
                <a16:creationId xmlns:a16="http://schemas.microsoft.com/office/drawing/2014/main" id="{7EBFCBD7-EC80-41B8-913A-5B2157F2D277}"/>
              </a:ext>
            </a:extLst>
          </p:cNvPr>
          <p:cNvSpPr/>
          <p:nvPr/>
        </p:nvSpPr>
        <p:spPr>
          <a:xfrm>
            <a:off x="11340553" y="990600"/>
            <a:ext cx="172930" cy="307261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err="1"/>
              <a:t>Contiainer</a:t>
            </a:r>
            <a:endParaRPr lang="nl-NL" dirty="0"/>
          </a:p>
        </p:txBody>
      </p:sp>
      <p:sp>
        <p:nvSpPr>
          <p:cNvPr id="11" name="Vierkante haak rechts 10">
            <a:extLst>
              <a:ext uri="{FF2B5EF4-FFF2-40B4-BE49-F238E27FC236}">
                <a16:creationId xmlns:a16="http://schemas.microsoft.com/office/drawing/2014/main" id="{163B9DC6-9D3E-4336-910A-D337B46819B9}"/>
              </a:ext>
            </a:extLst>
          </p:cNvPr>
          <p:cNvSpPr/>
          <p:nvPr/>
        </p:nvSpPr>
        <p:spPr>
          <a:xfrm>
            <a:off x="11340553" y="4231758"/>
            <a:ext cx="172930" cy="187133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vert="vert" lIns="0" rIns="0" rtlCol="0" anchor="ctr"/>
          <a:lstStyle/>
          <a:p>
            <a:pPr algn="ctr"/>
            <a:r>
              <a:rPr lang="en-US" dirty="0"/>
              <a:t>Runtime</a:t>
            </a:r>
            <a:endParaRPr lang="nl-NL" dirty="0"/>
          </a:p>
        </p:txBody>
      </p:sp>
      <p:sp>
        <p:nvSpPr>
          <p:cNvPr id="14" name="Titel 4">
            <a:extLst>
              <a:ext uri="{FF2B5EF4-FFF2-40B4-BE49-F238E27FC236}">
                <a16:creationId xmlns:a16="http://schemas.microsoft.com/office/drawing/2014/main" id="{6E749693-DF79-431E-8C3F-C15E27F52484}"/>
              </a:ext>
            </a:extLst>
          </p:cNvPr>
          <p:cNvSpPr>
            <a:spLocks noGrp="1"/>
          </p:cNvSpPr>
          <p:nvPr>
            <p:ph type="title"/>
          </p:nvPr>
        </p:nvSpPr>
        <p:spPr>
          <a:xfrm>
            <a:off x="243889" y="885462"/>
            <a:ext cx="2894011" cy="658525"/>
          </a:xfrm>
        </p:spPr>
        <p:txBody>
          <a:bodyPr/>
          <a:lstStyle/>
          <a:p>
            <a:r>
              <a:rPr lang="en-US" dirty="0"/>
              <a:t>docker stack</a:t>
            </a:r>
            <a:endParaRPr lang="nl-NL" dirty="0"/>
          </a:p>
        </p:txBody>
      </p:sp>
      <p:sp>
        <p:nvSpPr>
          <p:cNvPr id="15" name="Vrije vorm: vorm 14">
            <a:extLst>
              <a:ext uri="{FF2B5EF4-FFF2-40B4-BE49-F238E27FC236}">
                <a16:creationId xmlns:a16="http://schemas.microsoft.com/office/drawing/2014/main" id="{C62ECABE-7179-497C-8A29-84C965D12D04}"/>
              </a:ext>
            </a:extLst>
          </p:cNvPr>
          <p:cNvSpPr/>
          <p:nvPr/>
        </p:nvSpPr>
        <p:spPr>
          <a:xfrm>
            <a:off x="4333875" y="5219700"/>
            <a:ext cx="6795794" cy="964359"/>
          </a:xfrm>
          <a:custGeom>
            <a:avLst/>
            <a:gdLst>
              <a:gd name="connsiteX0" fmla="*/ 0 w 6795794"/>
              <a:gd name="connsiteY0" fmla="*/ 96436 h 964359"/>
              <a:gd name="connsiteX1" fmla="*/ 96436 w 6795794"/>
              <a:gd name="connsiteY1" fmla="*/ 0 h 964359"/>
              <a:gd name="connsiteX2" fmla="*/ 6699358 w 6795794"/>
              <a:gd name="connsiteY2" fmla="*/ 0 h 964359"/>
              <a:gd name="connsiteX3" fmla="*/ 6795794 w 6795794"/>
              <a:gd name="connsiteY3" fmla="*/ 96436 h 964359"/>
              <a:gd name="connsiteX4" fmla="*/ 6795794 w 6795794"/>
              <a:gd name="connsiteY4" fmla="*/ 867923 h 964359"/>
              <a:gd name="connsiteX5" fmla="*/ 6699358 w 6795794"/>
              <a:gd name="connsiteY5" fmla="*/ 964359 h 964359"/>
              <a:gd name="connsiteX6" fmla="*/ 96436 w 6795794"/>
              <a:gd name="connsiteY6" fmla="*/ 964359 h 964359"/>
              <a:gd name="connsiteX7" fmla="*/ 0 w 6795794"/>
              <a:gd name="connsiteY7" fmla="*/ 867923 h 964359"/>
              <a:gd name="connsiteX8" fmla="*/ 0 w 6795794"/>
              <a:gd name="connsiteY8" fmla="*/ 96436 h 96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95794" h="964359">
                <a:moveTo>
                  <a:pt x="0" y="96436"/>
                </a:moveTo>
                <a:cubicBezTo>
                  <a:pt x="0" y="43176"/>
                  <a:pt x="43176" y="0"/>
                  <a:pt x="96436" y="0"/>
                </a:cubicBezTo>
                <a:lnTo>
                  <a:pt x="6699358" y="0"/>
                </a:lnTo>
                <a:cubicBezTo>
                  <a:pt x="6752618" y="0"/>
                  <a:pt x="6795794" y="43176"/>
                  <a:pt x="6795794" y="96436"/>
                </a:cubicBezTo>
                <a:lnTo>
                  <a:pt x="6795794" y="867923"/>
                </a:lnTo>
                <a:cubicBezTo>
                  <a:pt x="6795794" y="921183"/>
                  <a:pt x="6752618" y="964359"/>
                  <a:pt x="6699358" y="964359"/>
                </a:cubicBezTo>
                <a:lnTo>
                  <a:pt x="96436" y="964359"/>
                </a:lnTo>
                <a:cubicBezTo>
                  <a:pt x="43176" y="964359"/>
                  <a:pt x="0" y="921183"/>
                  <a:pt x="0" y="867923"/>
                </a:cubicBezTo>
                <a:lnTo>
                  <a:pt x="0" y="96436"/>
                </a:lnTo>
                <a:close/>
              </a:path>
            </a:pathLst>
          </a:custGeom>
          <a:solidFill>
            <a:schemeClr val="bg2">
              <a:lumMod val="1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8735" tIns="138735" rIns="138735" bIns="138735" numCol="1" spcCol="1270" anchor="ctr" anchorCtr="0">
            <a:noAutofit/>
          </a:bodyPr>
          <a:lstStyle/>
          <a:p>
            <a:pPr marL="0" lvl="0" indent="0" algn="ctr" defTabSz="1289050">
              <a:lnSpc>
                <a:spcPct val="90000"/>
              </a:lnSpc>
              <a:spcBef>
                <a:spcPct val="0"/>
              </a:spcBef>
              <a:spcAft>
                <a:spcPct val="35000"/>
              </a:spcAft>
              <a:buNone/>
            </a:pPr>
            <a:r>
              <a:rPr lang="en-US" sz="2900" kern="1200" dirty="0"/>
              <a:t>OS (windows/</a:t>
            </a:r>
            <a:r>
              <a:rPr lang="en-US" sz="2900" kern="1200" dirty="0" err="1"/>
              <a:t>linux</a:t>
            </a:r>
            <a:r>
              <a:rPr lang="en-US" sz="2900" kern="1200" dirty="0"/>
              <a:t>)</a:t>
            </a:r>
            <a:endParaRPr lang="nl-NL" sz="2900" kern="1200" dirty="0"/>
          </a:p>
        </p:txBody>
      </p:sp>
    </p:spTree>
    <p:extLst>
      <p:ext uri="{BB962C8B-B14F-4D97-AF65-F5344CB8AC3E}">
        <p14:creationId xmlns:p14="http://schemas.microsoft.com/office/powerpoint/2010/main" val="243029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hoek: afgeronde hoeken 54">
            <a:extLst>
              <a:ext uri="{FF2B5EF4-FFF2-40B4-BE49-F238E27FC236}">
                <a16:creationId xmlns:a16="http://schemas.microsoft.com/office/drawing/2014/main" id="{12159CA1-F6E9-4279-8AA4-4492964DDB63}"/>
              </a:ext>
            </a:extLst>
          </p:cNvPr>
          <p:cNvSpPr/>
          <p:nvPr/>
        </p:nvSpPr>
        <p:spPr>
          <a:xfrm>
            <a:off x="4781943" y="3665410"/>
            <a:ext cx="6373010" cy="2097716"/>
          </a:xfrm>
          <a:prstGeom prst="roundRect">
            <a:avLst>
              <a:gd name="adj" fmla="val 63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3200" dirty="0"/>
              <a:t>Linux </a:t>
            </a:r>
            <a:r>
              <a:rPr lang="nl-NL" sz="3200" dirty="0" err="1"/>
              <a:t>kernel</a:t>
            </a:r>
            <a:endParaRPr lang="nl-NL" sz="3200" dirty="0"/>
          </a:p>
        </p:txBody>
      </p:sp>
      <p:sp>
        <p:nvSpPr>
          <p:cNvPr id="41" name="Rechthoek: afgeronde hoeken 40">
            <a:extLst>
              <a:ext uri="{FF2B5EF4-FFF2-40B4-BE49-F238E27FC236}">
                <a16:creationId xmlns:a16="http://schemas.microsoft.com/office/drawing/2014/main" id="{16501176-1F24-48DD-B1B5-A6E190258858}"/>
              </a:ext>
            </a:extLst>
          </p:cNvPr>
          <p:cNvSpPr/>
          <p:nvPr/>
        </p:nvSpPr>
        <p:spPr>
          <a:xfrm>
            <a:off x="8211464"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40" name="Rechthoek: afgeronde hoeken 39">
            <a:extLst>
              <a:ext uri="{FF2B5EF4-FFF2-40B4-BE49-F238E27FC236}">
                <a16:creationId xmlns:a16="http://schemas.microsoft.com/office/drawing/2014/main" id="{EF433A5E-EE7C-428F-BD1E-27BAD31C5BD5}"/>
              </a:ext>
            </a:extLst>
          </p:cNvPr>
          <p:cNvSpPr/>
          <p:nvPr/>
        </p:nvSpPr>
        <p:spPr>
          <a:xfrm>
            <a:off x="4781943" y="1784361"/>
            <a:ext cx="2966484" cy="121033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a:t>CONTAINER</a:t>
            </a:r>
          </a:p>
        </p:txBody>
      </p:sp>
      <p:sp>
        <p:nvSpPr>
          <p:cNvPr id="27" name="Rechthoek 26">
            <a:extLst>
              <a:ext uri="{FF2B5EF4-FFF2-40B4-BE49-F238E27FC236}">
                <a16:creationId xmlns:a16="http://schemas.microsoft.com/office/drawing/2014/main" id="{6FF3BD94-2260-4087-A967-9A5215808C3A}"/>
              </a:ext>
            </a:extLst>
          </p:cNvPr>
          <p:cNvSpPr/>
          <p:nvPr/>
        </p:nvSpPr>
        <p:spPr>
          <a:xfrm>
            <a:off x="9625714"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a:t>
            </a:r>
          </a:p>
        </p:txBody>
      </p:sp>
      <p:sp>
        <p:nvSpPr>
          <p:cNvPr id="28" name="Rechthoek 27">
            <a:extLst>
              <a:ext uri="{FF2B5EF4-FFF2-40B4-BE49-F238E27FC236}">
                <a16:creationId xmlns:a16="http://schemas.microsoft.com/office/drawing/2014/main" id="{73F4320C-F2B4-4CBD-B644-4ADE5C2D779D}"/>
              </a:ext>
            </a:extLst>
          </p:cNvPr>
          <p:cNvSpPr/>
          <p:nvPr/>
        </p:nvSpPr>
        <p:spPr>
          <a:xfrm>
            <a:off x="812242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NETWORK</a:t>
            </a:r>
          </a:p>
        </p:txBody>
      </p:sp>
      <p:sp>
        <p:nvSpPr>
          <p:cNvPr id="29" name="Rechthoek 28">
            <a:extLst>
              <a:ext uri="{FF2B5EF4-FFF2-40B4-BE49-F238E27FC236}">
                <a16:creationId xmlns:a16="http://schemas.microsoft.com/office/drawing/2014/main" id="{A247F11D-A9A5-4358-805B-C2AB54267027}"/>
              </a:ext>
            </a:extLst>
          </p:cNvPr>
          <p:cNvSpPr/>
          <p:nvPr/>
        </p:nvSpPr>
        <p:spPr>
          <a:xfrm>
            <a:off x="6544702"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MEMORY</a:t>
            </a:r>
          </a:p>
        </p:txBody>
      </p:sp>
      <p:sp>
        <p:nvSpPr>
          <p:cNvPr id="30" name="Rechthoek 29">
            <a:extLst>
              <a:ext uri="{FF2B5EF4-FFF2-40B4-BE49-F238E27FC236}">
                <a16:creationId xmlns:a16="http://schemas.microsoft.com/office/drawing/2014/main" id="{077C2D8C-EC89-4FA9-8E04-08A35E351956}"/>
              </a:ext>
            </a:extLst>
          </p:cNvPr>
          <p:cNvSpPr/>
          <p:nvPr/>
        </p:nvSpPr>
        <p:spPr>
          <a:xfrm>
            <a:off x="4962596" y="3673550"/>
            <a:ext cx="1404305"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CPU</a:t>
            </a:r>
          </a:p>
        </p:txBody>
      </p:sp>
      <p:sp>
        <p:nvSpPr>
          <p:cNvPr id="31" name="Rechthoek 30">
            <a:extLst>
              <a:ext uri="{FF2B5EF4-FFF2-40B4-BE49-F238E27FC236}">
                <a16:creationId xmlns:a16="http://schemas.microsoft.com/office/drawing/2014/main" id="{00CDA630-65A4-452C-AB9A-6910FB05BAAE}"/>
              </a:ext>
            </a:extLst>
          </p:cNvPr>
          <p:cNvSpPr/>
          <p:nvPr/>
        </p:nvSpPr>
        <p:spPr>
          <a:xfrm>
            <a:off x="697902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2" name="Rechthoek 31">
            <a:extLst>
              <a:ext uri="{FF2B5EF4-FFF2-40B4-BE49-F238E27FC236}">
                <a16:creationId xmlns:a16="http://schemas.microsoft.com/office/drawing/2014/main" id="{51BEA463-49BC-41F7-A597-E9511213D2E1}"/>
              </a:ext>
            </a:extLst>
          </p:cNvPr>
          <p:cNvSpPr/>
          <p:nvPr/>
        </p:nvSpPr>
        <p:spPr>
          <a:xfrm>
            <a:off x="629831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3" name="Rechthoek 32">
            <a:extLst>
              <a:ext uri="{FF2B5EF4-FFF2-40B4-BE49-F238E27FC236}">
                <a16:creationId xmlns:a16="http://schemas.microsoft.com/office/drawing/2014/main" id="{56B55DF2-C110-40CC-B5B2-F34C372D6BEA}"/>
              </a:ext>
            </a:extLst>
          </p:cNvPr>
          <p:cNvSpPr/>
          <p:nvPr/>
        </p:nvSpPr>
        <p:spPr>
          <a:xfrm>
            <a:off x="5583904"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4" name="Rechthoek 33">
            <a:extLst>
              <a:ext uri="{FF2B5EF4-FFF2-40B4-BE49-F238E27FC236}">
                <a16:creationId xmlns:a16="http://schemas.microsoft.com/office/drawing/2014/main" id="{B081B5A6-B5AE-4343-A0DA-F9AC1CB024F6}"/>
              </a:ext>
            </a:extLst>
          </p:cNvPr>
          <p:cNvSpPr/>
          <p:nvPr/>
        </p:nvSpPr>
        <p:spPr>
          <a:xfrm>
            <a:off x="4867506" y="2507375"/>
            <a:ext cx="635888" cy="56352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36" name="Rechthoek 35">
            <a:extLst>
              <a:ext uri="{FF2B5EF4-FFF2-40B4-BE49-F238E27FC236}">
                <a16:creationId xmlns:a16="http://schemas.microsoft.com/office/drawing/2014/main" id="{8CDE85FE-D598-4E88-902A-168521B7C15A}"/>
              </a:ext>
            </a:extLst>
          </p:cNvPr>
          <p:cNvSpPr/>
          <p:nvPr/>
        </p:nvSpPr>
        <p:spPr>
          <a:xfrm>
            <a:off x="1048338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37" name="Rechthoek 36">
            <a:extLst>
              <a:ext uri="{FF2B5EF4-FFF2-40B4-BE49-F238E27FC236}">
                <a16:creationId xmlns:a16="http://schemas.microsoft.com/office/drawing/2014/main" id="{B17B137C-5176-4025-9670-522D37B40F5B}"/>
              </a:ext>
            </a:extLst>
          </p:cNvPr>
          <p:cNvSpPr/>
          <p:nvPr/>
        </p:nvSpPr>
        <p:spPr>
          <a:xfrm>
            <a:off x="980267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38" name="Rechthoek 37">
            <a:extLst>
              <a:ext uri="{FF2B5EF4-FFF2-40B4-BE49-F238E27FC236}">
                <a16:creationId xmlns:a16="http://schemas.microsoft.com/office/drawing/2014/main" id="{B492D086-DC59-4BD7-AE5F-D6FD0F3F8147}"/>
              </a:ext>
            </a:extLst>
          </p:cNvPr>
          <p:cNvSpPr/>
          <p:nvPr/>
        </p:nvSpPr>
        <p:spPr>
          <a:xfrm>
            <a:off x="9088266"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39" name="Rechthoek 38">
            <a:extLst>
              <a:ext uri="{FF2B5EF4-FFF2-40B4-BE49-F238E27FC236}">
                <a16:creationId xmlns:a16="http://schemas.microsoft.com/office/drawing/2014/main" id="{064909BB-F919-4020-8C09-55D5872171F9}"/>
              </a:ext>
            </a:extLst>
          </p:cNvPr>
          <p:cNvSpPr/>
          <p:nvPr/>
        </p:nvSpPr>
        <p:spPr>
          <a:xfrm>
            <a:off x="8371868" y="2547248"/>
            <a:ext cx="635888" cy="563526"/>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CPU</a:t>
            </a:r>
          </a:p>
        </p:txBody>
      </p:sp>
      <p:sp>
        <p:nvSpPr>
          <p:cNvPr id="42" name="Rechthoek 41">
            <a:extLst>
              <a:ext uri="{FF2B5EF4-FFF2-40B4-BE49-F238E27FC236}">
                <a16:creationId xmlns:a16="http://schemas.microsoft.com/office/drawing/2014/main" id="{39BD4C43-F810-48FD-B1FE-54D952C16EDA}"/>
              </a:ext>
            </a:extLst>
          </p:cNvPr>
          <p:cNvSpPr/>
          <p:nvPr/>
        </p:nvSpPr>
        <p:spPr>
          <a:xfrm>
            <a:off x="4962596" y="366541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3" name="Rechthoek 42">
            <a:extLst>
              <a:ext uri="{FF2B5EF4-FFF2-40B4-BE49-F238E27FC236}">
                <a16:creationId xmlns:a16="http://schemas.microsoft.com/office/drawing/2014/main" id="{768D90CA-B534-467F-B545-E0BACC37E79E}"/>
              </a:ext>
            </a:extLst>
          </p:cNvPr>
          <p:cNvSpPr/>
          <p:nvPr/>
        </p:nvSpPr>
        <p:spPr>
          <a:xfrm>
            <a:off x="5543734" y="367355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CPU</a:t>
            </a:r>
          </a:p>
        </p:txBody>
      </p:sp>
      <p:sp>
        <p:nvSpPr>
          <p:cNvPr id="48" name="Rechthoek 47">
            <a:extLst>
              <a:ext uri="{FF2B5EF4-FFF2-40B4-BE49-F238E27FC236}">
                <a16:creationId xmlns:a16="http://schemas.microsoft.com/office/drawing/2014/main" id="{F3FC473C-DFAE-4260-A6BD-B032FF29B8AC}"/>
              </a:ext>
            </a:extLst>
          </p:cNvPr>
          <p:cNvSpPr/>
          <p:nvPr/>
        </p:nvSpPr>
        <p:spPr>
          <a:xfrm>
            <a:off x="6540316" y="3673550"/>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49" name="Rechthoek 48">
            <a:extLst>
              <a:ext uri="{FF2B5EF4-FFF2-40B4-BE49-F238E27FC236}">
                <a16:creationId xmlns:a16="http://schemas.microsoft.com/office/drawing/2014/main" id="{A785D212-A94E-4221-A7CF-B05EFE358917}"/>
              </a:ext>
            </a:extLst>
          </p:cNvPr>
          <p:cNvSpPr/>
          <p:nvPr/>
        </p:nvSpPr>
        <p:spPr>
          <a:xfrm>
            <a:off x="7121454" y="3681690"/>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MEMORY</a:t>
            </a:r>
          </a:p>
        </p:txBody>
      </p:sp>
      <p:sp>
        <p:nvSpPr>
          <p:cNvPr id="50" name="Rechthoek 49">
            <a:extLst>
              <a:ext uri="{FF2B5EF4-FFF2-40B4-BE49-F238E27FC236}">
                <a16:creationId xmlns:a16="http://schemas.microsoft.com/office/drawing/2014/main" id="{E14B50AB-F78D-4734-938D-4D468C509684}"/>
              </a:ext>
            </a:extLst>
          </p:cNvPr>
          <p:cNvSpPr/>
          <p:nvPr/>
        </p:nvSpPr>
        <p:spPr>
          <a:xfrm>
            <a:off x="8122422" y="3673550"/>
            <a:ext cx="635888"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1" name="Rechthoek 50">
            <a:extLst>
              <a:ext uri="{FF2B5EF4-FFF2-40B4-BE49-F238E27FC236}">
                <a16:creationId xmlns:a16="http://schemas.microsoft.com/office/drawing/2014/main" id="{057C5735-4A9D-404B-A539-3D842DDF4F57}"/>
              </a:ext>
            </a:extLst>
          </p:cNvPr>
          <p:cNvSpPr/>
          <p:nvPr/>
        </p:nvSpPr>
        <p:spPr>
          <a:xfrm>
            <a:off x="8743988" y="3674268"/>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t>NETWORK</a:t>
            </a:r>
          </a:p>
        </p:txBody>
      </p:sp>
      <p:sp>
        <p:nvSpPr>
          <p:cNvPr id="52" name="Rechthoek 51">
            <a:extLst>
              <a:ext uri="{FF2B5EF4-FFF2-40B4-BE49-F238E27FC236}">
                <a16:creationId xmlns:a16="http://schemas.microsoft.com/office/drawing/2014/main" id="{C1C2BD38-2BEE-4E5E-AB5E-7115EAD38550}"/>
              </a:ext>
            </a:extLst>
          </p:cNvPr>
          <p:cNvSpPr/>
          <p:nvPr/>
        </p:nvSpPr>
        <p:spPr>
          <a:xfrm>
            <a:off x="9625714" y="3688557"/>
            <a:ext cx="578699" cy="5142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IO</a:t>
            </a:r>
          </a:p>
        </p:txBody>
      </p:sp>
      <p:sp>
        <p:nvSpPr>
          <p:cNvPr id="53" name="Rechthoek 52">
            <a:extLst>
              <a:ext uri="{FF2B5EF4-FFF2-40B4-BE49-F238E27FC236}">
                <a16:creationId xmlns:a16="http://schemas.microsoft.com/office/drawing/2014/main" id="{FA81610B-06D4-40B9-BC10-9DF77A5FD35F}"/>
              </a:ext>
            </a:extLst>
          </p:cNvPr>
          <p:cNvSpPr/>
          <p:nvPr/>
        </p:nvSpPr>
        <p:spPr>
          <a:xfrm>
            <a:off x="10206852" y="3684665"/>
            <a:ext cx="635888" cy="51423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IO</a:t>
            </a:r>
          </a:p>
        </p:txBody>
      </p:sp>
      <p:sp>
        <p:nvSpPr>
          <p:cNvPr id="58" name="Titel 4">
            <a:extLst>
              <a:ext uri="{FF2B5EF4-FFF2-40B4-BE49-F238E27FC236}">
                <a16:creationId xmlns:a16="http://schemas.microsoft.com/office/drawing/2014/main" id="{3754932C-58F9-42C6-9311-B59F7B3D11C6}"/>
              </a:ext>
            </a:extLst>
          </p:cNvPr>
          <p:cNvSpPr>
            <a:spLocks noGrp="1"/>
          </p:cNvSpPr>
          <p:nvPr>
            <p:ph type="title"/>
          </p:nvPr>
        </p:nvSpPr>
        <p:spPr>
          <a:xfrm>
            <a:off x="304046" y="1415495"/>
            <a:ext cx="3630280" cy="658525"/>
          </a:xfrm>
        </p:spPr>
        <p:txBody>
          <a:bodyPr/>
          <a:lstStyle/>
          <a:p>
            <a:r>
              <a:rPr lang="en-US" dirty="0"/>
              <a:t>UNDER THE HOOD</a:t>
            </a:r>
            <a:endParaRPr lang="nl-NL" dirty="0"/>
          </a:p>
        </p:txBody>
      </p:sp>
      <p:sp>
        <p:nvSpPr>
          <p:cNvPr id="23" name="Pijl: omlaag 22">
            <a:extLst>
              <a:ext uri="{FF2B5EF4-FFF2-40B4-BE49-F238E27FC236}">
                <a16:creationId xmlns:a16="http://schemas.microsoft.com/office/drawing/2014/main" id="{25048836-7C95-4F47-98A4-660A2D072540}"/>
              </a:ext>
            </a:extLst>
          </p:cNvPr>
          <p:cNvSpPr/>
          <p:nvPr/>
        </p:nvSpPr>
        <p:spPr>
          <a:xfrm>
            <a:off x="4653023"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Pijl: omlaag 53">
            <a:extLst>
              <a:ext uri="{FF2B5EF4-FFF2-40B4-BE49-F238E27FC236}">
                <a16:creationId xmlns:a16="http://schemas.microsoft.com/office/drawing/2014/main" id="{D0408E85-383D-4975-879D-8776DECB18A7}"/>
              </a:ext>
            </a:extLst>
          </p:cNvPr>
          <p:cNvSpPr/>
          <p:nvPr/>
        </p:nvSpPr>
        <p:spPr>
          <a:xfrm>
            <a:off x="8028288" y="3026616"/>
            <a:ext cx="3194612" cy="655074"/>
          </a:xfrm>
          <a:prstGeom prst="downArrow">
            <a:avLst>
              <a:gd name="adj1" fmla="val 82973"/>
              <a:gd name="adj2" fmla="val 5000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661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F485EE2-E128-40F3-85EF-A745CD215511}"/>
              </a:ext>
            </a:extLst>
          </p:cNvPr>
          <p:cNvSpPr/>
          <p:nvPr/>
        </p:nvSpPr>
        <p:spPr>
          <a:xfrm>
            <a:off x="4336148" y="3334443"/>
            <a:ext cx="7293204" cy="1938992"/>
          </a:xfrm>
          <a:prstGeom prst="rect">
            <a:avLst/>
          </a:prstGeom>
        </p:spPr>
        <p:txBody>
          <a:bodyPr wrap="square">
            <a:spAutoFit/>
          </a:bodyPr>
          <a:lstStyle/>
          <a:p>
            <a:r>
              <a:rPr lang="nl-NL" sz="2400" dirty="0">
                <a:solidFill>
                  <a:schemeClr val="bg1"/>
                </a:solidFill>
                <a:latin typeface="Open Sans" panose="020B0606030504020204" pitchFamily="34" charset="0"/>
              </a:rPr>
              <a:t>Elke container heeft de beschikking over eigen van elkaar gescheiden CPU, MEMORY, NETWORK en IO. Dit wordt mogelijkheid gemaakt door  Linux </a:t>
            </a:r>
            <a:r>
              <a:rPr lang="nl-NL" sz="2400" dirty="0" err="1">
                <a:solidFill>
                  <a:schemeClr val="bg1"/>
                </a:solidFill>
                <a:latin typeface="Open Sans" panose="020B0606030504020204" pitchFamily="34" charset="0"/>
              </a:rPr>
              <a:t>cgroups</a:t>
            </a:r>
            <a:r>
              <a:rPr lang="nl-NL" sz="2400" dirty="0">
                <a:solidFill>
                  <a:schemeClr val="bg1"/>
                </a:solidFill>
                <a:latin typeface="Open Sans" panose="020B0606030504020204" pitchFamily="34" charset="0"/>
              </a:rPr>
              <a:t> en </a:t>
            </a:r>
            <a:r>
              <a:rPr lang="nl-NL" sz="2400" dirty="0" err="1">
                <a:solidFill>
                  <a:schemeClr val="bg1"/>
                </a:solidFill>
                <a:latin typeface="Open Sans" panose="020B0606030504020204" pitchFamily="34" charset="0"/>
              </a:rPr>
              <a:t>namespaces</a:t>
            </a:r>
            <a:r>
              <a:rPr lang="nl-NL" sz="2400" dirty="0">
                <a:solidFill>
                  <a:schemeClr val="bg1"/>
                </a:solidFill>
                <a:latin typeface="Open Sans" panose="020B0606030504020204" pitchFamily="34" charset="0"/>
              </a:rPr>
              <a:t>.</a:t>
            </a:r>
          </a:p>
          <a:p>
            <a:endParaRPr lang="nl-NL" sz="2400" dirty="0">
              <a:solidFill>
                <a:schemeClr val="bg1"/>
              </a:solidFill>
              <a:latin typeface="Open Sans" panose="020B0606030504020204" pitchFamily="34" charset="0"/>
            </a:endParaRPr>
          </a:p>
        </p:txBody>
      </p:sp>
      <p:sp>
        <p:nvSpPr>
          <p:cNvPr id="9" name="Rechthoek 8">
            <a:extLst>
              <a:ext uri="{FF2B5EF4-FFF2-40B4-BE49-F238E27FC236}">
                <a16:creationId xmlns:a16="http://schemas.microsoft.com/office/drawing/2014/main" id="{4E39B435-330A-4D3D-B4F0-EF9DCFD22F48}"/>
              </a:ext>
            </a:extLst>
          </p:cNvPr>
          <p:cNvSpPr/>
          <p:nvPr/>
        </p:nvSpPr>
        <p:spPr>
          <a:xfrm>
            <a:off x="4336148" y="1764783"/>
            <a:ext cx="7293204" cy="1569660"/>
          </a:xfrm>
          <a:prstGeom prst="rect">
            <a:avLst/>
          </a:prstGeom>
        </p:spPr>
        <p:txBody>
          <a:bodyPr wrap="square">
            <a:spAutoFit/>
          </a:bodyPr>
          <a:lstStyle/>
          <a:p>
            <a:r>
              <a:rPr lang="nl-NL" sz="2400" dirty="0">
                <a:solidFill>
                  <a:schemeClr val="bg1"/>
                </a:solidFill>
                <a:latin typeface="Open Sans" panose="020B0606030504020204" pitchFamily="34" charset="0"/>
              </a:rPr>
              <a:t>Alle containers worden uitgevoerd door één enkele </a:t>
            </a:r>
            <a:r>
              <a:rPr lang="nl-NL" sz="2400" dirty="0" err="1">
                <a:solidFill>
                  <a:schemeClr val="bg1"/>
                </a:solidFill>
                <a:latin typeface="Open Sans" panose="020B0606030504020204" pitchFamily="34" charset="0"/>
              </a:rPr>
              <a:t>kernel</a:t>
            </a:r>
            <a:r>
              <a:rPr lang="nl-NL" sz="2400" dirty="0">
                <a:solidFill>
                  <a:schemeClr val="bg1"/>
                </a:solidFill>
                <a:latin typeface="Open Sans" panose="020B0606030504020204" pitchFamily="34" charset="0"/>
              </a:rPr>
              <a:t> van het besturingssysteem en zijn dus lichter dan virtuele machines die ieder een volledig eigen OS hebben.</a:t>
            </a:r>
          </a:p>
        </p:txBody>
      </p:sp>
      <p:pic>
        <p:nvPicPr>
          <p:cNvPr id="11" name="Picture 2" descr="e2qiykcm80z14em9">
            <a:extLst>
              <a:ext uri="{FF2B5EF4-FFF2-40B4-BE49-F238E27FC236}">
                <a16:creationId xmlns:a16="http://schemas.microsoft.com/office/drawing/2014/main" id="{2EEC7517-908E-4787-BE92-CAB8AA5944E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0" y="1847846"/>
            <a:ext cx="3978111" cy="3162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2949C53-292A-41A5-9A76-01C11118B0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4" y="1847846"/>
            <a:ext cx="3959647" cy="36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7342"/>
      </p:ext>
    </p:extLst>
  </p:cSld>
  <p:clrMapOvr>
    <a:masterClrMapping/>
  </p:clrMapOvr>
</p:sld>
</file>

<file path=ppt/theme/theme1.xml><?xml version="1.0" encoding="utf-8"?>
<a:theme xmlns:a="http://schemas.openxmlformats.org/drawingml/2006/main" name="Kantoorthema">
  <a:themeElements>
    <a:clrScheme name="Systemation">
      <a:dk1>
        <a:sysClr val="windowText" lastClr="000000"/>
      </a:dk1>
      <a:lt1>
        <a:sysClr val="window" lastClr="FFFFFF"/>
      </a:lt1>
      <a:dk2>
        <a:srgbClr val="44546A"/>
      </a:dk2>
      <a:lt2>
        <a:srgbClr val="E7E6E6"/>
      </a:lt2>
      <a:accent1>
        <a:srgbClr val="0081C3"/>
      </a:accent1>
      <a:accent2>
        <a:srgbClr val="E63F7B"/>
      </a:accent2>
      <a:accent3>
        <a:srgbClr val="909192"/>
      </a:accent3>
      <a:accent4>
        <a:srgbClr val="EF8BAF"/>
      </a:accent4>
      <a:accent5>
        <a:srgbClr val="42BFFE"/>
      </a:accent5>
      <a:accent6>
        <a:srgbClr val="BCBDBD"/>
      </a:accent6>
      <a:hlink>
        <a:srgbClr val="0563C1"/>
      </a:hlink>
      <a:folHlink>
        <a:srgbClr val="954F72"/>
      </a:folHlink>
    </a:clrScheme>
    <a:fontScheme name="Systemation">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ystemation_2.potx" id="{7855B52D-CD20-44C1-9710-82C17DA02DCE}" vid="{12DEDF83-BCE7-406C-B96C-C3B63652887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Systemation 2018</Template>
  <TotalTime>0</TotalTime>
  <Words>2800</Words>
  <Application>Microsoft Office PowerPoint</Application>
  <PresentationFormat>Breedbeeld</PresentationFormat>
  <Paragraphs>397</Paragraphs>
  <Slides>38</Slides>
  <Notes>29</Notes>
  <HiddenSlides>7</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38</vt:i4>
      </vt:variant>
    </vt:vector>
  </HeadingPairs>
  <TitlesOfParts>
    <vt:vector size="45" baseType="lpstr">
      <vt:lpstr>Arial</vt:lpstr>
      <vt:lpstr>Calibri</vt:lpstr>
      <vt:lpstr>Helvetica</vt:lpstr>
      <vt:lpstr>inherit</vt:lpstr>
      <vt:lpstr>Open Sans</vt:lpstr>
      <vt:lpstr>PT Sans</vt:lpstr>
      <vt:lpstr>Kantoorthema</vt:lpstr>
      <vt:lpstr>PowerPoint-presentatie</vt:lpstr>
      <vt:lpstr>PowerPoint-presentatie</vt:lpstr>
      <vt:lpstr>PowerPoint-presentatie</vt:lpstr>
      <vt:lpstr>Docker : the game changer!</vt:lpstr>
      <vt:lpstr>Why care?</vt:lpstr>
      <vt:lpstr>PowerPoint-presentatie</vt:lpstr>
      <vt:lpstr>docker stack</vt:lpstr>
      <vt:lpstr>UNDER THE HOOD</vt:lpstr>
      <vt:lpstr>PowerPoint-presentatie</vt:lpstr>
      <vt:lpstr>in meer detail:  - Engine -Image -container -volumes   </vt:lpstr>
      <vt:lpstr>Limitations of the cloud</vt:lpstr>
      <vt:lpstr>VAN VM’s naar docker containers</vt:lpstr>
      <vt:lpstr>Ervaringen Met Docker</vt:lpstr>
      <vt:lpstr>Installeren docker op windows</vt:lpstr>
      <vt:lpstr>demo</vt:lpstr>
      <vt:lpstr>Bouw je eigen images  </vt:lpstr>
      <vt:lpstr>Wat is de toegevoegde waarde van docker voor een javaan?</vt:lpstr>
      <vt:lpstr>Met java hadden we al</vt:lpstr>
      <vt:lpstr>PowerPoint-presentatie</vt:lpstr>
      <vt:lpstr>vanuit het veld</vt:lpstr>
      <vt:lpstr>Impact docker op development process</vt:lpstr>
      <vt:lpstr>Upstream impact :  van …</vt:lpstr>
      <vt:lpstr>Upstream impact :  … naar</vt:lpstr>
      <vt:lpstr>Docker ondersteuning development</vt:lpstr>
      <vt:lpstr>Het combineren van containers</vt:lpstr>
      <vt:lpstr>Impact downstream – higher level tests local</vt:lpstr>
      <vt:lpstr>PowerPoint-presentatie</vt:lpstr>
      <vt:lpstr>docker &amp; future (cloud) development</vt:lpstr>
      <vt:lpstr>MANAGED CONTAINER PLATFORM</vt:lpstr>
      <vt:lpstr>Wrap up</vt:lpstr>
      <vt:lpstr>links</vt:lpstr>
      <vt:lpstr>Alternatief:  docker on Wsl2</vt:lpstr>
      <vt:lpstr>MANAGED CONTAINER PLATFORM</vt:lpstr>
      <vt:lpstr>kubernetes</vt:lpstr>
      <vt:lpstr>PowerPoint-presentatie</vt:lpstr>
      <vt:lpstr>Toepassingen</vt:lpstr>
      <vt:lpstr>IT IS NOT A VM!</vt:lpstr>
      <vt:lpstr>VAN VM’s naar docker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2018-10-20T09:05:30Z</dcterms:created>
  <dcterms:modified xsi:type="dcterms:W3CDTF">2020-02-25T12:32:32Z</dcterms:modified>
</cp:coreProperties>
</file>